
<file path=[Content_Types].xml><?xml version="1.0" encoding="utf-8"?>
<Types xmlns="http://schemas.openxmlformats.org/package/2006/content-types">
  <Default Extension="fntdata" ContentType="application/x-fontdata"/>
  <Default Extension="jpeg" ContentType="image/jpeg"/>
  <Default Extension="jpg" ContentType="image/jpeg"/>
  <Default Extension="mp4" ContentType="video/mp4"/>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0.xml" ContentType="application/vnd.openxmlformats-officedocument.presentationml.notesSlide+xml"/>
  <Override PartName="/ppt/notesSlides/notesSlide91.xml" ContentType="application/vnd.openxmlformats-officedocument.presentationml.notesSlide+xml"/>
  <Override PartName="/ppt/notesSlides/notesSlide92.xml" ContentType="application/vnd.openxmlformats-officedocument.presentationml.notesSlide+xml"/>
  <Override PartName="/ppt/notesSlides/notesSlide93.xml" ContentType="application/vnd.openxmlformats-officedocument.presentationml.notesSlide+xml"/>
  <Override PartName="/ppt/notesSlides/notesSlide94.xml" ContentType="application/vnd.openxmlformats-officedocument.presentationml.notesSlide+xml"/>
  <Override PartName="/ppt/notesSlides/notesSlide95.xml" ContentType="application/vnd.openxmlformats-officedocument.presentationml.notesSlide+xml"/>
  <Override PartName="/ppt/notesSlides/notesSlide96.xml" ContentType="application/vnd.openxmlformats-officedocument.presentationml.notesSlide+xml"/>
  <Override PartName="/ppt/notesSlides/notesSlide97.xml" ContentType="application/vnd.openxmlformats-officedocument.presentationml.notesSlide+xml"/>
  <Override PartName="/ppt/notesSlides/notesSlide98.xml" ContentType="application/vnd.openxmlformats-officedocument.presentationml.notesSlide+xml"/>
  <Override PartName="/ppt/notesSlides/notesSlide99.xml" ContentType="application/vnd.openxmlformats-officedocument.presentationml.notesSlide+xml"/>
  <Override PartName="/ppt/notesSlides/notesSlide100.xml" ContentType="application/vnd.openxmlformats-officedocument.presentationml.notesSlide+xml"/>
  <Override PartName="/ppt/notesSlides/notesSlide101.xml" ContentType="application/vnd.openxmlformats-officedocument.presentationml.notesSlide+xml"/>
  <Override PartName="/ppt/notesSlides/notesSlide102.xml" ContentType="application/vnd.openxmlformats-officedocument.presentationml.notesSlide+xml"/>
  <Override PartName="/ppt/notesSlides/notesSlide103.xml" ContentType="application/vnd.openxmlformats-officedocument.presentationml.notesSlide+xml"/>
  <Override PartName="/ppt/notesSlides/notesSlide104.xml" ContentType="application/vnd.openxmlformats-officedocument.presentationml.notesSlide+xml"/>
  <Override PartName="/ppt/notesSlides/notesSlide105.xml" ContentType="application/vnd.openxmlformats-officedocument.presentationml.notesSlide+xml"/>
  <Override PartName="/ppt/notesSlides/notesSlide106.xml" ContentType="application/vnd.openxmlformats-officedocument.presentationml.notesSlide+xml"/>
  <Override PartName="/ppt/notesSlides/notesSlide107.xml" ContentType="application/vnd.openxmlformats-officedocument.presentationml.notesSlide+xml"/>
  <Override PartName="/ppt/notesSlides/notesSlide108.xml" ContentType="application/vnd.openxmlformats-officedocument.presentationml.notesSlide+xml"/>
  <Override PartName="/ppt/notesSlides/notesSlide109.xml" ContentType="application/vnd.openxmlformats-officedocument.presentationml.notesSlide+xml"/>
  <Override PartName="/ppt/notesSlides/notesSlide1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648" r:id="rId1"/>
    <p:sldMasterId id="2147483780" r:id="rId2"/>
    <p:sldMasterId id="2147483880" r:id="rId3"/>
    <p:sldMasterId id="2147483892" r:id="rId4"/>
  </p:sldMasterIdLst>
  <p:notesMasterIdLst>
    <p:notesMasterId r:id="rId126"/>
  </p:notesMasterIdLst>
  <p:sldIdLst>
    <p:sldId id="4008" r:id="rId5"/>
    <p:sldId id="4229" r:id="rId6"/>
    <p:sldId id="4007" r:id="rId7"/>
    <p:sldId id="4230" r:id="rId8"/>
    <p:sldId id="4064" r:id="rId9"/>
    <p:sldId id="4065" r:id="rId10"/>
    <p:sldId id="4066" r:id="rId11"/>
    <p:sldId id="1853" r:id="rId12"/>
    <p:sldId id="4231" r:id="rId13"/>
    <p:sldId id="3993" r:id="rId14"/>
    <p:sldId id="3994" r:id="rId15"/>
    <p:sldId id="4068" r:id="rId16"/>
    <p:sldId id="4069" r:id="rId17"/>
    <p:sldId id="4232" r:id="rId18"/>
    <p:sldId id="3995" r:id="rId19"/>
    <p:sldId id="3996" r:id="rId20"/>
    <p:sldId id="1438" r:id="rId21"/>
    <p:sldId id="4233" r:id="rId22"/>
    <p:sldId id="3998" r:id="rId23"/>
    <p:sldId id="4073" r:id="rId24"/>
    <p:sldId id="4072" r:id="rId25"/>
    <p:sldId id="3802" r:id="rId26"/>
    <p:sldId id="4001" r:id="rId27"/>
    <p:sldId id="4234" r:id="rId28"/>
    <p:sldId id="4235" r:id="rId29"/>
    <p:sldId id="4236" r:id="rId30"/>
    <p:sldId id="1857" r:id="rId31"/>
    <p:sldId id="4237" r:id="rId32"/>
    <p:sldId id="4081" r:id="rId33"/>
    <p:sldId id="4080" r:id="rId34"/>
    <p:sldId id="4012" r:id="rId35"/>
    <p:sldId id="4238" r:id="rId36"/>
    <p:sldId id="4014" r:id="rId37"/>
    <p:sldId id="4015" r:id="rId38"/>
    <p:sldId id="4084" r:id="rId39"/>
    <p:sldId id="4085" r:id="rId40"/>
    <p:sldId id="4016" r:id="rId41"/>
    <p:sldId id="4239" r:id="rId42"/>
    <p:sldId id="4087" r:id="rId43"/>
    <p:sldId id="4088" r:id="rId44"/>
    <p:sldId id="4089" r:id="rId45"/>
    <p:sldId id="4100" r:id="rId46"/>
    <p:sldId id="4020" r:id="rId47"/>
    <p:sldId id="4240" r:id="rId48"/>
    <p:sldId id="4241" r:id="rId49"/>
    <p:sldId id="4242" r:id="rId50"/>
    <p:sldId id="4024" r:id="rId51"/>
    <p:sldId id="4243" r:id="rId52"/>
    <p:sldId id="4096" r:id="rId53"/>
    <p:sldId id="4097" r:id="rId54"/>
    <p:sldId id="4098" r:id="rId55"/>
    <p:sldId id="4244" r:id="rId56"/>
    <p:sldId id="4101" r:id="rId57"/>
    <p:sldId id="4245" r:id="rId58"/>
    <p:sldId id="4246" r:id="rId59"/>
    <p:sldId id="4247" r:id="rId60"/>
    <p:sldId id="4248" r:id="rId61"/>
    <p:sldId id="4249" r:id="rId62"/>
    <p:sldId id="4032" r:id="rId63"/>
    <p:sldId id="4250" r:id="rId64"/>
    <p:sldId id="4108" r:id="rId65"/>
    <p:sldId id="4109" r:id="rId66"/>
    <p:sldId id="4110" r:id="rId67"/>
    <p:sldId id="4111" r:id="rId68"/>
    <p:sldId id="4112" r:id="rId69"/>
    <p:sldId id="4113" r:id="rId70"/>
    <p:sldId id="4114" r:id="rId71"/>
    <p:sldId id="4115" r:id="rId72"/>
    <p:sldId id="4116" r:id="rId73"/>
    <p:sldId id="4117" r:id="rId74"/>
    <p:sldId id="4034" r:id="rId75"/>
    <p:sldId id="4251" r:id="rId76"/>
    <p:sldId id="4036" r:id="rId77"/>
    <p:sldId id="4252" r:id="rId78"/>
    <p:sldId id="4120" r:id="rId79"/>
    <p:sldId id="4121" r:id="rId80"/>
    <p:sldId id="4122" r:id="rId81"/>
    <p:sldId id="4123" r:id="rId82"/>
    <p:sldId id="4253" r:id="rId83"/>
    <p:sldId id="4125" r:id="rId84"/>
    <p:sldId id="4126" r:id="rId85"/>
    <p:sldId id="4127" r:id="rId86"/>
    <p:sldId id="4128" r:id="rId87"/>
    <p:sldId id="4254" r:id="rId88"/>
    <p:sldId id="1899" r:id="rId89"/>
    <p:sldId id="4255" r:id="rId90"/>
    <p:sldId id="4256" r:id="rId91"/>
    <p:sldId id="4132" r:id="rId92"/>
    <p:sldId id="4133" r:id="rId93"/>
    <p:sldId id="4257" r:id="rId94"/>
    <p:sldId id="4041" r:id="rId95"/>
    <p:sldId id="4258" r:id="rId96"/>
    <p:sldId id="4137" r:id="rId97"/>
    <p:sldId id="4138" r:id="rId98"/>
    <p:sldId id="4139" r:id="rId99"/>
    <p:sldId id="4140" r:id="rId100"/>
    <p:sldId id="4259" r:id="rId101"/>
    <p:sldId id="4142" r:id="rId102"/>
    <p:sldId id="4143" r:id="rId103"/>
    <p:sldId id="4144" r:id="rId104"/>
    <p:sldId id="4145" r:id="rId105"/>
    <p:sldId id="4260" r:id="rId106"/>
    <p:sldId id="4261" r:id="rId107"/>
    <p:sldId id="4262" r:id="rId108"/>
    <p:sldId id="4263" r:id="rId109"/>
    <p:sldId id="4264" r:id="rId110"/>
    <p:sldId id="4265" r:id="rId111"/>
    <p:sldId id="4266" r:id="rId112"/>
    <p:sldId id="4267" r:id="rId113"/>
    <p:sldId id="4268" r:id="rId114"/>
    <p:sldId id="4269" r:id="rId115"/>
    <p:sldId id="1911" r:id="rId116"/>
    <p:sldId id="4270" r:id="rId117"/>
    <p:sldId id="4149" r:id="rId118"/>
    <p:sldId id="4062" r:id="rId119"/>
    <p:sldId id="4271" r:id="rId120"/>
    <p:sldId id="4273" r:id="rId121"/>
    <p:sldId id="4152" r:id="rId122"/>
    <p:sldId id="4272" r:id="rId123"/>
    <p:sldId id="4150" r:id="rId124"/>
    <p:sldId id="2125" r:id="rId125"/>
  </p:sldIdLst>
  <p:sldSz cx="12192000" cy="6858000"/>
  <p:notesSz cx="6858000" cy="9144000"/>
  <p:embeddedFontLst>
    <p:embeddedFont>
      <p:font typeface="Daytona" panose="020B0604030500040204" pitchFamily="34" charset="0"/>
      <p:regular r:id="rId127"/>
      <p:bold r:id="rId128"/>
      <p:italic r:id="rId129"/>
      <p:boldItalic r:id="rId130"/>
    </p:embeddedFont>
    <p:embeddedFont>
      <p:font typeface="Montserrat" panose="00000500000000000000" pitchFamily="2" charset="0"/>
      <p:regular r:id="rId131"/>
      <p:bold r:id="rId132"/>
      <p:italic r:id="rId133"/>
      <p:boldItalic r:id="rId134"/>
    </p:embeddedFont>
    <p:embeddedFont>
      <p:font typeface="Montserrat Medium" panose="00000600000000000000" pitchFamily="2" charset="0"/>
      <p:regular r:id="rId135"/>
      <p:italic r:id="rId136"/>
    </p:embeddedFont>
    <p:embeddedFont>
      <p:font typeface="Montserrat SemiBold" panose="00000700000000000000" pitchFamily="2" charset="0"/>
      <p:bold r:id="rId137"/>
      <p:boldItalic r:id="rId138"/>
    </p:embeddedFont>
  </p:embeddedFontLst>
  <p:defaultTextStyle>
    <a:defPPr>
      <a:defRPr lang="id-ID"/>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Nama Liturgis" id="{6AB226C4-B8C0-4A70-AB9E-6E9700655616}">
          <p14:sldIdLst>
            <p14:sldId id="4008"/>
            <p14:sldId id="4229"/>
          </p14:sldIdLst>
        </p14:section>
        <p14:section name="Panggilan untuk Memuji Tuhan" id="{919FEEC1-D630-4A7B-ACB7-9A90AC40D9D1}">
          <p14:sldIdLst>
            <p14:sldId id="4007"/>
            <p14:sldId id="4230"/>
            <p14:sldId id="4064"/>
            <p14:sldId id="4065"/>
            <p14:sldId id="4066"/>
          </p14:sldIdLst>
        </p14:section>
        <p14:section name="Lagu 1" id="{E02F05C5-8EB1-43B0-B31E-51AFEEAB47EC}">
          <p14:sldIdLst>
            <p14:sldId id="1853"/>
            <p14:sldId id="4231"/>
            <p14:sldId id="3993"/>
            <p14:sldId id="3994"/>
            <p14:sldId id="4068"/>
            <p14:sldId id="4069"/>
            <p14:sldId id="4232"/>
            <p14:sldId id="3995"/>
            <p14:sldId id="3996"/>
          </p14:sldIdLst>
        </p14:section>
        <p14:section name="Votum - Introitus - Doa" id="{41D69250-57E0-455A-82A9-4A35B9A0DA6A}">
          <p14:sldIdLst>
            <p14:sldId id="1438"/>
            <p14:sldId id="4233"/>
            <p14:sldId id="3998"/>
            <p14:sldId id="4073"/>
            <p14:sldId id="4072"/>
            <p14:sldId id="3802"/>
          </p14:sldIdLst>
        </p14:section>
        <p14:section name="Lagu 2" id="{943EA80C-8DD2-444F-8608-E24B427F1D8A}">
          <p14:sldIdLst>
            <p14:sldId id="4001"/>
            <p14:sldId id="4234"/>
            <p14:sldId id="4235"/>
            <p14:sldId id="4236"/>
          </p14:sldIdLst>
        </p14:section>
        <p14:section name="Hukum Taurat" id="{5F5D12A8-1475-45E7-880A-EF953C6E0A76}">
          <p14:sldIdLst>
            <p14:sldId id="1857"/>
            <p14:sldId id="4237"/>
            <p14:sldId id="4081"/>
            <p14:sldId id="4080"/>
          </p14:sldIdLst>
        </p14:section>
        <p14:section name="Lagu 3" id="{B1661E4F-806D-4030-BB53-7751C24EC20F}">
          <p14:sldIdLst>
            <p14:sldId id="4012"/>
            <p14:sldId id="4238"/>
            <p14:sldId id="4014"/>
            <p14:sldId id="4015"/>
            <p14:sldId id="4084"/>
            <p14:sldId id="4085"/>
          </p14:sldIdLst>
        </p14:section>
        <p14:section name="Pengakuan Dosa" id="{48074DFC-2AC9-45C9-B496-6292C956A345}">
          <p14:sldIdLst>
            <p14:sldId id="4016"/>
            <p14:sldId id="4239"/>
            <p14:sldId id="4087"/>
            <p14:sldId id="4088"/>
            <p14:sldId id="4089"/>
            <p14:sldId id="4100"/>
          </p14:sldIdLst>
        </p14:section>
        <p14:section name="Lagu 4" id="{9729AA57-56DA-44B4-AF3C-D8DB9299C343}">
          <p14:sldIdLst>
            <p14:sldId id="4020"/>
            <p14:sldId id="4240"/>
            <p14:sldId id="4241"/>
            <p14:sldId id="4242"/>
          </p14:sldIdLst>
        </p14:section>
        <p14:section name="Epistel" id="{28492D21-7E35-4E0A-BFAA-E8667EA74AE8}">
          <p14:sldIdLst>
            <p14:sldId id="4024"/>
            <p14:sldId id="4243"/>
            <p14:sldId id="4096"/>
            <p14:sldId id="4097"/>
            <p14:sldId id="4098"/>
            <p14:sldId id="4244"/>
          </p14:sldIdLst>
        </p14:section>
        <p14:section name="Lagu 5" id="{3C35DFDD-D97A-4E77-B56E-2959C4C9B398}">
          <p14:sldIdLst>
            <p14:sldId id="4101"/>
            <p14:sldId id="4245"/>
            <p14:sldId id="4246"/>
            <p14:sldId id="4247"/>
            <p14:sldId id="4248"/>
            <p14:sldId id="4249"/>
          </p14:sldIdLst>
        </p14:section>
        <p14:section name="Pengakuan Iman Rasuli" id="{74A55A76-C2BD-49F5-BD22-D55BF73B3271}">
          <p14:sldIdLst>
            <p14:sldId id="4032"/>
            <p14:sldId id="4250"/>
            <p14:sldId id="4108"/>
            <p14:sldId id="4109"/>
            <p14:sldId id="4110"/>
            <p14:sldId id="4111"/>
            <p14:sldId id="4112"/>
            <p14:sldId id="4113"/>
            <p14:sldId id="4114"/>
            <p14:sldId id="4115"/>
            <p14:sldId id="4116"/>
            <p14:sldId id="4117"/>
          </p14:sldIdLst>
        </p14:section>
        <p14:section name="Pengumuman" id="{A00DE82B-258B-4A6B-AED7-E68CE2F543D9}">
          <p14:sldIdLst>
            <p14:sldId id="4034"/>
            <p14:sldId id="4251"/>
          </p14:sldIdLst>
        </p14:section>
        <p14:section name="Lagu 6" id="{99C6F084-364B-4B3C-AAF8-12961F6D772C}">
          <p14:sldIdLst>
            <p14:sldId id="4036"/>
            <p14:sldId id="4252"/>
            <p14:sldId id="4120"/>
            <p14:sldId id="4121"/>
            <p14:sldId id="4122"/>
            <p14:sldId id="4123"/>
            <p14:sldId id="4253"/>
            <p14:sldId id="4125"/>
            <p14:sldId id="4126"/>
            <p14:sldId id="4127"/>
            <p14:sldId id="4128"/>
            <p14:sldId id="4254"/>
          </p14:sldIdLst>
        </p14:section>
        <p14:section name="Khotbah" id="{082B7F91-23E0-4962-A3F9-0942B42677DD}">
          <p14:sldIdLst>
            <p14:sldId id="1899"/>
            <p14:sldId id="4255"/>
            <p14:sldId id="4256"/>
            <p14:sldId id="4132"/>
            <p14:sldId id="4133"/>
            <p14:sldId id="4257"/>
          </p14:sldIdLst>
        </p14:section>
        <p14:section name="Lagu 7" id="{CD47FA3F-114B-4C1B-AB98-4435103A655D}">
          <p14:sldIdLst>
            <p14:sldId id="4041"/>
            <p14:sldId id="4258"/>
            <p14:sldId id="4137"/>
            <p14:sldId id="4138"/>
            <p14:sldId id="4139"/>
            <p14:sldId id="4140"/>
            <p14:sldId id="4259"/>
            <p14:sldId id="4142"/>
            <p14:sldId id="4143"/>
            <p14:sldId id="4144"/>
            <p14:sldId id="4145"/>
            <p14:sldId id="4260"/>
          </p14:sldIdLst>
        </p14:section>
        <p14:section name="Pengutusan" id="{8642406A-594B-43B4-BC74-27EBB27BA5E3}">
          <p14:sldIdLst>
            <p14:sldId id="4261"/>
            <p14:sldId id="4262"/>
            <p14:sldId id="4263"/>
            <p14:sldId id="4264"/>
            <p14:sldId id="4265"/>
            <p14:sldId id="4266"/>
            <p14:sldId id="4267"/>
            <p14:sldId id="4268"/>
            <p14:sldId id="4269"/>
          </p14:sldIdLst>
        </p14:section>
        <p14:section name="Doa Penutup" id="{16B0DC0D-1EDC-4BF8-BA03-140DFD16AA5D}">
          <p14:sldIdLst>
            <p14:sldId id="1911"/>
            <p14:sldId id="4270"/>
            <p14:sldId id="4149"/>
            <p14:sldId id="4062"/>
            <p14:sldId id="4271"/>
            <p14:sldId id="4273"/>
            <p14:sldId id="4152"/>
            <p14:sldId id="4272"/>
            <p14:sldId id="4150"/>
            <p14:sldId id="2125"/>
          </p14:sldIdLst>
        </p14:section>
      </p14:sectionLst>
    </p:ex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clrMru>
    <a:srgbClr val="952A1B"/>
    <a:srgbClr val="1F3763"/>
    <a:srgbClr val="8497B0"/>
    <a:srgbClr val="DFE7F5"/>
    <a:srgbClr val="333F50"/>
    <a:srgbClr val="1F4C75"/>
    <a:srgbClr val="00FF00"/>
    <a:srgbClr val="1F4C76"/>
    <a:srgbClr val="1F4E79"/>
    <a:srgbClr val="5B9BD5"/>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216" autoAdjust="0"/>
    <p:restoredTop sz="94660"/>
  </p:normalViewPr>
  <p:slideViewPr>
    <p:cSldViewPr snapToGrid="0">
      <p:cViewPr varScale="1">
        <p:scale>
          <a:sx n="101" d="100"/>
          <a:sy n="101" d="100"/>
        </p:scale>
        <p:origin x="954" y="108"/>
      </p:cViewPr>
      <p:guideLst/>
    </p:cSldViewPr>
  </p:slideViewPr>
  <p:notesTextViewPr>
    <p:cViewPr>
      <p:scale>
        <a:sx n="3" d="2"/>
        <a:sy n="3" d="2"/>
      </p:scale>
      <p:origin x="0" y="0"/>
    </p:cViewPr>
  </p:notesTextViewPr>
  <p:gridSpacing cx="72008" cy="72008"/>
</p:viewPr>
</file>

<file path=ppt/_rels/presentation.xml.rels><?xml version="1.0" encoding="UTF-8" standalone="yes"?>
<Relationships xmlns="http://schemas.openxmlformats.org/package/2006/relationships"><Relationship Id="rId117" Type="http://schemas.openxmlformats.org/officeDocument/2006/relationships/slide" Target="slides/slide113.xml"/><Relationship Id="rId21" Type="http://schemas.openxmlformats.org/officeDocument/2006/relationships/slide" Target="slides/slide17.xml"/><Relationship Id="rId42" Type="http://schemas.openxmlformats.org/officeDocument/2006/relationships/slide" Target="slides/slide38.xml"/><Relationship Id="rId63" Type="http://schemas.openxmlformats.org/officeDocument/2006/relationships/slide" Target="slides/slide59.xml"/><Relationship Id="rId84" Type="http://schemas.openxmlformats.org/officeDocument/2006/relationships/slide" Target="slides/slide80.xml"/><Relationship Id="rId138" Type="http://schemas.openxmlformats.org/officeDocument/2006/relationships/font" Target="fonts/font12.fntdata"/><Relationship Id="rId107" Type="http://schemas.openxmlformats.org/officeDocument/2006/relationships/slide" Target="slides/slide103.xml"/><Relationship Id="rId11" Type="http://schemas.openxmlformats.org/officeDocument/2006/relationships/slide" Target="slides/slide7.xml"/><Relationship Id="rId32" Type="http://schemas.openxmlformats.org/officeDocument/2006/relationships/slide" Target="slides/slide28.xml"/><Relationship Id="rId37" Type="http://schemas.openxmlformats.org/officeDocument/2006/relationships/slide" Target="slides/slide33.xml"/><Relationship Id="rId53" Type="http://schemas.openxmlformats.org/officeDocument/2006/relationships/slide" Target="slides/slide49.xml"/><Relationship Id="rId58" Type="http://schemas.openxmlformats.org/officeDocument/2006/relationships/slide" Target="slides/slide54.xml"/><Relationship Id="rId74" Type="http://schemas.openxmlformats.org/officeDocument/2006/relationships/slide" Target="slides/slide70.xml"/><Relationship Id="rId79" Type="http://schemas.openxmlformats.org/officeDocument/2006/relationships/slide" Target="slides/slide75.xml"/><Relationship Id="rId102" Type="http://schemas.openxmlformats.org/officeDocument/2006/relationships/slide" Target="slides/slide98.xml"/><Relationship Id="rId123" Type="http://schemas.openxmlformats.org/officeDocument/2006/relationships/slide" Target="slides/slide119.xml"/><Relationship Id="rId128" Type="http://schemas.openxmlformats.org/officeDocument/2006/relationships/font" Target="fonts/font2.fntdata"/><Relationship Id="rId5" Type="http://schemas.openxmlformats.org/officeDocument/2006/relationships/slide" Target="slides/slide1.xml"/><Relationship Id="rId90" Type="http://schemas.openxmlformats.org/officeDocument/2006/relationships/slide" Target="slides/slide86.xml"/><Relationship Id="rId95" Type="http://schemas.openxmlformats.org/officeDocument/2006/relationships/slide" Target="slides/slide91.xml"/><Relationship Id="rId22" Type="http://schemas.openxmlformats.org/officeDocument/2006/relationships/slide" Target="slides/slide18.xml"/><Relationship Id="rId27" Type="http://schemas.openxmlformats.org/officeDocument/2006/relationships/slide" Target="slides/slide23.xml"/><Relationship Id="rId43" Type="http://schemas.openxmlformats.org/officeDocument/2006/relationships/slide" Target="slides/slide39.xml"/><Relationship Id="rId48" Type="http://schemas.openxmlformats.org/officeDocument/2006/relationships/slide" Target="slides/slide44.xml"/><Relationship Id="rId64" Type="http://schemas.openxmlformats.org/officeDocument/2006/relationships/slide" Target="slides/slide60.xml"/><Relationship Id="rId69" Type="http://schemas.openxmlformats.org/officeDocument/2006/relationships/slide" Target="slides/slide65.xml"/><Relationship Id="rId113" Type="http://schemas.openxmlformats.org/officeDocument/2006/relationships/slide" Target="slides/slide109.xml"/><Relationship Id="rId118" Type="http://schemas.openxmlformats.org/officeDocument/2006/relationships/slide" Target="slides/slide114.xml"/><Relationship Id="rId134" Type="http://schemas.openxmlformats.org/officeDocument/2006/relationships/font" Target="fonts/font8.fntdata"/><Relationship Id="rId139" Type="http://schemas.openxmlformats.org/officeDocument/2006/relationships/presProps" Target="presProps.xml"/><Relationship Id="rId80" Type="http://schemas.openxmlformats.org/officeDocument/2006/relationships/slide" Target="slides/slide76.xml"/><Relationship Id="rId85" Type="http://schemas.openxmlformats.org/officeDocument/2006/relationships/slide" Target="slides/slide81.xml"/><Relationship Id="rId12" Type="http://schemas.openxmlformats.org/officeDocument/2006/relationships/slide" Target="slides/slide8.xml"/><Relationship Id="rId17" Type="http://schemas.openxmlformats.org/officeDocument/2006/relationships/slide" Target="slides/slide13.xml"/><Relationship Id="rId33" Type="http://schemas.openxmlformats.org/officeDocument/2006/relationships/slide" Target="slides/slide29.xml"/><Relationship Id="rId38" Type="http://schemas.openxmlformats.org/officeDocument/2006/relationships/slide" Target="slides/slide34.xml"/><Relationship Id="rId59" Type="http://schemas.openxmlformats.org/officeDocument/2006/relationships/slide" Target="slides/slide55.xml"/><Relationship Id="rId103" Type="http://schemas.openxmlformats.org/officeDocument/2006/relationships/slide" Target="slides/slide99.xml"/><Relationship Id="rId108" Type="http://schemas.openxmlformats.org/officeDocument/2006/relationships/slide" Target="slides/slide104.xml"/><Relationship Id="rId124" Type="http://schemas.openxmlformats.org/officeDocument/2006/relationships/slide" Target="slides/slide120.xml"/><Relationship Id="rId129" Type="http://schemas.openxmlformats.org/officeDocument/2006/relationships/font" Target="fonts/font3.fntdata"/><Relationship Id="rId54" Type="http://schemas.openxmlformats.org/officeDocument/2006/relationships/slide" Target="slides/slide50.xml"/><Relationship Id="rId70" Type="http://schemas.openxmlformats.org/officeDocument/2006/relationships/slide" Target="slides/slide66.xml"/><Relationship Id="rId75" Type="http://schemas.openxmlformats.org/officeDocument/2006/relationships/slide" Target="slides/slide71.xml"/><Relationship Id="rId91" Type="http://schemas.openxmlformats.org/officeDocument/2006/relationships/slide" Target="slides/slide87.xml"/><Relationship Id="rId96" Type="http://schemas.openxmlformats.org/officeDocument/2006/relationships/slide" Target="slides/slide92.xml"/><Relationship Id="rId14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2.xml"/><Relationship Id="rId23" Type="http://schemas.openxmlformats.org/officeDocument/2006/relationships/slide" Target="slides/slide19.xml"/><Relationship Id="rId28" Type="http://schemas.openxmlformats.org/officeDocument/2006/relationships/slide" Target="slides/slide24.xml"/><Relationship Id="rId49" Type="http://schemas.openxmlformats.org/officeDocument/2006/relationships/slide" Target="slides/slide45.xml"/><Relationship Id="rId114" Type="http://schemas.openxmlformats.org/officeDocument/2006/relationships/slide" Target="slides/slide110.xml"/><Relationship Id="rId119" Type="http://schemas.openxmlformats.org/officeDocument/2006/relationships/slide" Target="slides/slide115.xml"/><Relationship Id="rId44" Type="http://schemas.openxmlformats.org/officeDocument/2006/relationships/slide" Target="slides/slide40.xml"/><Relationship Id="rId60" Type="http://schemas.openxmlformats.org/officeDocument/2006/relationships/slide" Target="slides/slide56.xml"/><Relationship Id="rId65" Type="http://schemas.openxmlformats.org/officeDocument/2006/relationships/slide" Target="slides/slide61.xml"/><Relationship Id="rId81" Type="http://schemas.openxmlformats.org/officeDocument/2006/relationships/slide" Target="slides/slide77.xml"/><Relationship Id="rId86" Type="http://schemas.openxmlformats.org/officeDocument/2006/relationships/slide" Target="slides/slide82.xml"/><Relationship Id="rId130" Type="http://schemas.openxmlformats.org/officeDocument/2006/relationships/font" Target="fonts/font4.fntdata"/><Relationship Id="rId135" Type="http://schemas.openxmlformats.org/officeDocument/2006/relationships/font" Target="fonts/font9.fntdata"/><Relationship Id="rId13" Type="http://schemas.openxmlformats.org/officeDocument/2006/relationships/slide" Target="slides/slide9.xml"/><Relationship Id="rId18" Type="http://schemas.openxmlformats.org/officeDocument/2006/relationships/slide" Target="slides/slide14.xml"/><Relationship Id="rId39" Type="http://schemas.openxmlformats.org/officeDocument/2006/relationships/slide" Target="slides/slide35.xml"/><Relationship Id="rId109" Type="http://schemas.openxmlformats.org/officeDocument/2006/relationships/slide" Target="slides/slide105.xml"/><Relationship Id="rId34" Type="http://schemas.openxmlformats.org/officeDocument/2006/relationships/slide" Target="slides/slide30.xml"/><Relationship Id="rId50" Type="http://schemas.openxmlformats.org/officeDocument/2006/relationships/slide" Target="slides/slide46.xml"/><Relationship Id="rId55" Type="http://schemas.openxmlformats.org/officeDocument/2006/relationships/slide" Target="slides/slide51.xml"/><Relationship Id="rId76" Type="http://schemas.openxmlformats.org/officeDocument/2006/relationships/slide" Target="slides/slide72.xml"/><Relationship Id="rId97" Type="http://schemas.openxmlformats.org/officeDocument/2006/relationships/slide" Target="slides/slide93.xml"/><Relationship Id="rId104" Type="http://schemas.openxmlformats.org/officeDocument/2006/relationships/slide" Target="slides/slide100.xml"/><Relationship Id="rId120" Type="http://schemas.openxmlformats.org/officeDocument/2006/relationships/slide" Target="slides/slide116.xml"/><Relationship Id="rId125" Type="http://schemas.openxmlformats.org/officeDocument/2006/relationships/slide" Target="slides/slide121.xml"/><Relationship Id="rId141" Type="http://schemas.openxmlformats.org/officeDocument/2006/relationships/theme" Target="theme/theme1.xml"/><Relationship Id="rId7" Type="http://schemas.openxmlformats.org/officeDocument/2006/relationships/slide" Target="slides/slide3.xml"/><Relationship Id="rId71" Type="http://schemas.openxmlformats.org/officeDocument/2006/relationships/slide" Target="slides/slide67.xml"/><Relationship Id="rId92" Type="http://schemas.openxmlformats.org/officeDocument/2006/relationships/slide" Target="slides/slide88.xml"/><Relationship Id="rId2" Type="http://schemas.openxmlformats.org/officeDocument/2006/relationships/slideMaster" Target="slideMasters/slideMaster2.xml"/><Relationship Id="rId29" Type="http://schemas.openxmlformats.org/officeDocument/2006/relationships/slide" Target="slides/slide25.xml"/><Relationship Id="rId24" Type="http://schemas.openxmlformats.org/officeDocument/2006/relationships/slide" Target="slides/slide20.xml"/><Relationship Id="rId40" Type="http://schemas.openxmlformats.org/officeDocument/2006/relationships/slide" Target="slides/slide36.xml"/><Relationship Id="rId45" Type="http://schemas.openxmlformats.org/officeDocument/2006/relationships/slide" Target="slides/slide41.xml"/><Relationship Id="rId66" Type="http://schemas.openxmlformats.org/officeDocument/2006/relationships/slide" Target="slides/slide62.xml"/><Relationship Id="rId87" Type="http://schemas.openxmlformats.org/officeDocument/2006/relationships/slide" Target="slides/slide83.xml"/><Relationship Id="rId110" Type="http://schemas.openxmlformats.org/officeDocument/2006/relationships/slide" Target="slides/slide106.xml"/><Relationship Id="rId115" Type="http://schemas.openxmlformats.org/officeDocument/2006/relationships/slide" Target="slides/slide111.xml"/><Relationship Id="rId131" Type="http://schemas.openxmlformats.org/officeDocument/2006/relationships/font" Target="fonts/font5.fntdata"/><Relationship Id="rId136" Type="http://schemas.openxmlformats.org/officeDocument/2006/relationships/font" Target="fonts/font10.fntdata"/><Relationship Id="rId61" Type="http://schemas.openxmlformats.org/officeDocument/2006/relationships/slide" Target="slides/slide57.xml"/><Relationship Id="rId82" Type="http://schemas.openxmlformats.org/officeDocument/2006/relationships/slide" Target="slides/slide78.xml"/><Relationship Id="rId19" Type="http://schemas.openxmlformats.org/officeDocument/2006/relationships/slide" Target="slides/slide15.xml"/><Relationship Id="rId14" Type="http://schemas.openxmlformats.org/officeDocument/2006/relationships/slide" Target="slides/slide10.xml"/><Relationship Id="rId30" Type="http://schemas.openxmlformats.org/officeDocument/2006/relationships/slide" Target="slides/slide26.xml"/><Relationship Id="rId35" Type="http://schemas.openxmlformats.org/officeDocument/2006/relationships/slide" Target="slides/slide31.xml"/><Relationship Id="rId56" Type="http://schemas.openxmlformats.org/officeDocument/2006/relationships/slide" Target="slides/slide52.xml"/><Relationship Id="rId77" Type="http://schemas.openxmlformats.org/officeDocument/2006/relationships/slide" Target="slides/slide73.xml"/><Relationship Id="rId100" Type="http://schemas.openxmlformats.org/officeDocument/2006/relationships/slide" Target="slides/slide96.xml"/><Relationship Id="rId105" Type="http://schemas.openxmlformats.org/officeDocument/2006/relationships/slide" Target="slides/slide101.xml"/><Relationship Id="rId126" Type="http://schemas.openxmlformats.org/officeDocument/2006/relationships/notesMaster" Target="notesMasters/notesMaster1.xml"/><Relationship Id="rId8" Type="http://schemas.openxmlformats.org/officeDocument/2006/relationships/slide" Target="slides/slide4.xml"/><Relationship Id="rId51" Type="http://schemas.openxmlformats.org/officeDocument/2006/relationships/slide" Target="slides/slide47.xml"/><Relationship Id="rId72" Type="http://schemas.openxmlformats.org/officeDocument/2006/relationships/slide" Target="slides/slide68.xml"/><Relationship Id="rId93" Type="http://schemas.openxmlformats.org/officeDocument/2006/relationships/slide" Target="slides/slide89.xml"/><Relationship Id="rId98" Type="http://schemas.openxmlformats.org/officeDocument/2006/relationships/slide" Target="slides/slide94.xml"/><Relationship Id="rId121" Type="http://schemas.openxmlformats.org/officeDocument/2006/relationships/slide" Target="slides/slide117.xml"/><Relationship Id="rId142" Type="http://schemas.openxmlformats.org/officeDocument/2006/relationships/tableStyles" Target="tableStyles.xml"/><Relationship Id="rId3" Type="http://schemas.openxmlformats.org/officeDocument/2006/relationships/slideMaster" Target="slideMasters/slideMaster3.xml"/><Relationship Id="rId25" Type="http://schemas.openxmlformats.org/officeDocument/2006/relationships/slide" Target="slides/slide21.xml"/><Relationship Id="rId46" Type="http://schemas.openxmlformats.org/officeDocument/2006/relationships/slide" Target="slides/slide42.xml"/><Relationship Id="rId67" Type="http://schemas.openxmlformats.org/officeDocument/2006/relationships/slide" Target="slides/slide63.xml"/><Relationship Id="rId116" Type="http://schemas.openxmlformats.org/officeDocument/2006/relationships/slide" Target="slides/slide112.xml"/><Relationship Id="rId137" Type="http://schemas.openxmlformats.org/officeDocument/2006/relationships/font" Target="fonts/font11.fntdata"/><Relationship Id="rId20" Type="http://schemas.openxmlformats.org/officeDocument/2006/relationships/slide" Target="slides/slide16.xml"/><Relationship Id="rId41" Type="http://schemas.openxmlformats.org/officeDocument/2006/relationships/slide" Target="slides/slide37.xml"/><Relationship Id="rId62" Type="http://schemas.openxmlformats.org/officeDocument/2006/relationships/slide" Target="slides/slide58.xml"/><Relationship Id="rId83" Type="http://schemas.openxmlformats.org/officeDocument/2006/relationships/slide" Target="slides/slide79.xml"/><Relationship Id="rId88" Type="http://schemas.openxmlformats.org/officeDocument/2006/relationships/slide" Target="slides/slide84.xml"/><Relationship Id="rId111" Type="http://schemas.openxmlformats.org/officeDocument/2006/relationships/slide" Target="slides/slide107.xml"/><Relationship Id="rId132" Type="http://schemas.openxmlformats.org/officeDocument/2006/relationships/font" Target="fonts/font6.fntdata"/><Relationship Id="rId15" Type="http://schemas.openxmlformats.org/officeDocument/2006/relationships/slide" Target="slides/slide11.xml"/><Relationship Id="rId36" Type="http://schemas.openxmlformats.org/officeDocument/2006/relationships/slide" Target="slides/slide32.xml"/><Relationship Id="rId57" Type="http://schemas.openxmlformats.org/officeDocument/2006/relationships/slide" Target="slides/slide53.xml"/><Relationship Id="rId106" Type="http://schemas.openxmlformats.org/officeDocument/2006/relationships/slide" Target="slides/slide102.xml"/><Relationship Id="rId127" Type="http://schemas.openxmlformats.org/officeDocument/2006/relationships/font" Target="fonts/font1.fntdata"/><Relationship Id="rId10" Type="http://schemas.openxmlformats.org/officeDocument/2006/relationships/slide" Target="slides/slide6.xml"/><Relationship Id="rId31" Type="http://schemas.openxmlformats.org/officeDocument/2006/relationships/slide" Target="slides/slide27.xml"/><Relationship Id="rId52" Type="http://schemas.openxmlformats.org/officeDocument/2006/relationships/slide" Target="slides/slide48.xml"/><Relationship Id="rId73" Type="http://schemas.openxmlformats.org/officeDocument/2006/relationships/slide" Target="slides/slide69.xml"/><Relationship Id="rId78" Type="http://schemas.openxmlformats.org/officeDocument/2006/relationships/slide" Target="slides/slide74.xml"/><Relationship Id="rId94" Type="http://schemas.openxmlformats.org/officeDocument/2006/relationships/slide" Target="slides/slide90.xml"/><Relationship Id="rId99" Type="http://schemas.openxmlformats.org/officeDocument/2006/relationships/slide" Target="slides/slide95.xml"/><Relationship Id="rId101" Type="http://schemas.openxmlformats.org/officeDocument/2006/relationships/slide" Target="slides/slide97.xml"/><Relationship Id="rId122" Type="http://schemas.openxmlformats.org/officeDocument/2006/relationships/slide" Target="slides/slide118.xml"/><Relationship Id="rId4" Type="http://schemas.openxmlformats.org/officeDocument/2006/relationships/slideMaster" Target="slideMasters/slideMaster4.xml"/><Relationship Id="rId9" Type="http://schemas.openxmlformats.org/officeDocument/2006/relationships/slide" Target="slides/slide5.xml"/><Relationship Id="rId26" Type="http://schemas.openxmlformats.org/officeDocument/2006/relationships/slide" Target="slides/slide22.xml"/><Relationship Id="rId47" Type="http://schemas.openxmlformats.org/officeDocument/2006/relationships/slide" Target="slides/slide43.xml"/><Relationship Id="rId68" Type="http://schemas.openxmlformats.org/officeDocument/2006/relationships/slide" Target="slides/slide64.xml"/><Relationship Id="rId89" Type="http://schemas.openxmlformats.org/officeDocument/2006/relationships/slide" Target="slides/slide85.xml"/><Relationship Id="rId112" Type="http://schemas.openxmlformats.org/officeDocument/2006/relationships/slide" Target="slides/slide108.xml"/><Relationship Id="rId133" Type="http://schemas.openxmlformats.org/officeDocument/2006/relationships/font" Target="fonts/font7.fntdata"/><Relationship Id="rId16" Type="http://schemas.openxmlformats.org/officeDocument/2006/relationships/slide" Target="slides/slide1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id-ID"/>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F059195-5F85-43B0-8B96-1A688FD60501}" type="datetimeFigureOut">
              <a:rPr lang="id-ID" smtClean="0"/>
              <a:t>07/05/2024</a:t>
            </a:fld>
            <a:endParaRPr lang="id-ID"/>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id-ID"/>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id-ID"/>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id-ID"/>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16F4E89-ECF2-4CB1-81A7-98EFC9247197}" type="slidenum">
              <a:rPr lang="id-ID" smtClean="0"/>
              <a:t>‹#›</a:t>
            </a:fld>
            <a:endParaRPr lang="id-ID"/>
          </a:p>
        </p:txBody>
      </p:sp>
    </p:spTree>
    <p:extLst>
      <p:ext uri="{BB962C8B-B14F-4D97-AF65-F5344CB8AC3E}">
        <p14:creationId xmlns:p14="http://schemas.microsoft.com/office/powerpoint/2010/main" val="217211966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94.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_rels/notesSlide95.xml.rels><?xml version="1.0" encoding="UTF-8" standalone="yes"?>
<Relationships xmlns="http://schemas.openxmlformats.org/package/2006/relationships"><Relationship Id="rId2" Type="http://schemas.openxmlformats.org/officeDocument/2006/relationships/slide" Target="../slides/slide105.xml"/><Relationship Id="rId1" Type="http://schemas.openxmlformats.org/officeDocument/2006/relationships/notesMaster" Target="../notesMasters/notesMaster1.xml"/></Relationships>
</file>

<file path=ppt/notesSlides/_rels/notesSlide96.xml.rels><?xml version="1.0" encoding="UTF-8" standalone="yes"?>
<Relationships xmlns="http://schemas.openxmlformats.org/package/2006/relationships"><Relationship Id="rId2" Type="http://schemas.openxmlformats.org/officeDocument/2006/relationships/slide" Target="../slides/slide106.xml"/><Relationship Id="rId1" Type="http://schemas.openxmlformats.org/officeDocument/2006/relationships/notesMaster" Target="../notesMasters/notesMaster1.xml"/></Relationships>
</file>

<file path=ppt/notesSlides/_rels/notesSlide97.xml.rels><?xml version="1.0" encoding="UTF-8" standalone="yes"?>
<Relationships xmlns="http://schemas.openxmlformats.org/package/2006/relationships"><Relationship Id="rId2" Type="http://schemas.openxmlformats.org/officeDocument/2006/relationships/slide" Target="../slides/slide107.xml"/><Relationship Id="rId1" Type="http://schemas.openxmlformats.org/officeDocument/2006/relationships/notesMaster" Target="../notesMasters/notesMaster1.xml"/></Relationships>
</file>

<file path=ppt/notesSlides/_rels/notesSlide98.xml.rels><?xml version="1.0" encoding="UTF-8" standalone="yes"?>
<Relationships xmlns="http://schemas.openxmlformats.org/package/2006/relationships"><Relationship Id="rId2" Type="http://schemas.openxmlformats.org/officeDocument/2006/relationships/slide" Target="../slides/slide108.xml"/><Relationship Id="rId1" Type="http://schemas.openxmlformats.org/officeDocument/2006/relationships/notesMaster" Target="../notesMasters/notesMaster1.xml"/></Relationships>
</file>

<file path=ppt/notesSlides/_rels/notesSlide99.xml.rels><?xml version="1.0" encoding="UTF-8" standalone="yes"?>
<Relationships xmlns="http://schemas.openxmlformats.org/package/2006/relationships"><Relationship Id="rId2" Type="http://schemas.openxmlformats.org/officeDocument/2006/relationships/slide" Target="../slides/slide109.xml"/><Relationship Id="rId1" Type="http://schemas.openxmlformats.org/officeDocument/2006/relationships/notesMaster" Target="../notesMasters/notesMaster1.xml"/></Relationships>
</file>

<file path=ppt/notesSlides/_rels/notesSlide100.xml.rels><?xml version="1.0" encoding="UTF-8" standalone="yes"?>
<Relationships xmlns="http://schemas.openxmlformats.org/package/2006/relationships"><Relationship Id="rId2" Type="http://schemas.openxmlformats.org/officeDocument/2006/relationships/slide" Target="../slides/slide110.xml"/><Relationship Id="rId1" Type="http://schemas.openxmlformats.org/officeDocument/2006/relationships/notesMaster" Target="../notesMasters/notesMaster1.xml"/></Relationships>
</file>

<file path=ppt/notesSlides/_rels/notesSlide101.xml.rels><?xml version="1.0" encoding="UTF-8" standalone="yes"?>
<Relationships xmlns="http://schemas.openxmlformats.org/package/2006/relationships"><Relationship Id="rId2" Type="http://schemas.openxmlformats.org/officeDocument/2006/relationships/slide" Target="../slides/slide111.xml"/><Relationship Id="rId1" Type="http://schemas.openxmlformats.org/officeDocument/2006/relationships/notesMaster" Target="../notesMasters/notesMaster1.xml"/></Relationships>
</file>

<file path=ppt/notesSlides/_rels/notesSlide102.xml.rels><?xml version="1.0" encoding="UTF-8" standalone="yes"?>
<Relationships xmlns="http://schemas.openxmlformats.org/package/2006/relationships"><Relationship Id="rId2" Type="http://schemas.openxmlformats.org/officeDocument/2006/relationships/slide" Target="../slides/slide113.xml"/><Relationship Id="rId1" Type="http://schemas.openxmlformats.org/officeDocument/2006/relationships/notesMaster" Target="../notesMasters/notesMaster1.xml"/></Relationships>
</file>

<file path=ppt/notesSlides/_rels/notesSlide103.xml.rels><?xml version="1.0" encoding="UTF-8" standalone="yes"?>
<Relationships xmlns="http://schemas.openxmlformats.org/package/2006/relationships"><Relationship Id="rId2" Type="http://schemas.openxmlformats.org/officeDocument/2006/relationships/slide" Target="../slides/slide114.xml"/><Relationship Id="rId1" Type="http://schemas.openxmlformats.org/officeDocument/2006/relationships/notesMaster" Target="../notesMasters/notesMaster1.xml"/></Relationships>
</file>

<file path=ppt/notesSlides/_rels/notesSlide104.xml.rels><?xml version="1.0" encoding="UTF-8" standalone="yes"?>
<Relationships xmlns="http://schemas.openxmlformats.org/package/2006/relationships"><Relationship Id="rId2" Type="http://schemas.openxmlformats.org/officeDocument/2006/relationships/slide" Target="../slides/slide115.xml"/><Relationship Id="rId1" Type="http://schemas.openxmlformats.org/officeDocument/2006/relationships/notesMaster" Target="../notesMasters/notesMaster1.xml"/></Relationships>
</file>

<file path=ppt/notesSlides/_rels/notesSlide105.xml.rels><?xml version="1.0" encoding="UTF-8" standalone="yes"?>
<Relationships xmlns="http://schemas.openxmlformats.org/package/2006/relationships"><Relationship Id="rId2" Type="http://schemas.openxmlformats.org/officeDocument/2006/relationships/slide" Target="../slides/slide116.xml"/><Relationship Id="rId1" Type="http://schemas.openxmlformats.org/officeDocument/2006/relationships/notesMaster" Target="../notesMasters/notesMaster1.xml"/></Relationships>
</file>

<file path=ppt/notesSlides/_rels/notesSlide106.xml.rels><?xml version="1.0" encoding="UTF-8" standalone="yes"?>
<Relationships xmlns="http://schemas.openxmlformats.org/package/2006/relationships"><Relationship Id="rId2" Type="http://schemas.openxmlformats.org/officeDocument/2006/relationships/slide" Target="../slides/slide117.xml"/><Relationship Id="rId1" Type="http://schemas.openxmlformats.org/officeDocument/2006/relationships/notesMaster" Target="../notesMasters/notesMaster1.xml"/></Relationships>
</file>

<file path=ppt/notesSlides/_rels/notesSlide107.xml.rels><?xml version="1.0" encoding="UTF-8" standalone="yes"?>
<Relationships xmlns="http://schemas.openxmlformats.org/package/2006/relationships"><Relationship Id="rId2" Type="http://schemas.openxmlformats.org/officeDocument/2006/relationships/slide" Target="../slides/slide118.xml"/><Relationship Id="rId1" Type="http://schemas.openxmlformats.org/officeDocument/2006/relationships/notesMaster" Target="../notesMasters/notesMaster1.xml"/></Relationships>
</file>

<file path=ppt/notesSlides/_rels/notesSlide108.xml.rels><?xml version="1.0" encoding="UTF-8" standalone="yes"?>
<Relationships xmlns="http://schemas.openxmlformats.org/package/2006/relationships"><Relationship Id="rId2" Type="http://schemas.openxmlformats.org/officeDocument/2006/relationships/slide" Target="../slides/slide119.xml"/><Relationship Id="rId1" Type="http://schemas.openxmlformats.org/officeDocument/2006/relationships/notesMaster" Target="../notesMasters/notesMaster1.xml"/></Relationships>
</file>

<file path=ppt/notesSlides/_rels/notesSlide109.xml.rels><?xml version="1.0" encoding="UTF-8" standalone="yes"?>
<Relationships xmlns="http://schemas.openxmlformats.org/package/2006/relationships"><Relationship Id="rId2" Type="http://schemas.openxmlformats.org/officeDocument/2006/relationships/slide" Target="../slides/slide120.xml"/><Relationship Id="rId1" Type="http://schemas.openxmlformats.org/officeDocument/2006/relationships/notesMaster" Target="../notesMasters/notesMaster1.xml"/></Relationships>
</file>

<file path=ppt/notesSlides/_rels/notesSlide110.xml.rels><?xml version="1.0" encoding="UTF-8" standalone="yes"?>
<Relationships xmlns="http://schemas.openxmlformats.org/package/2006/relationships"><Relationship Id="rId2" Type="http://schemas.openxmlformats.org/officeDocument/2006/relationships/slide" Target="../slides/slide12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id-ID" noProof="1"/>
          </a:p>
        </p:txBody>
      </p:sp>
      <p:sp>
        <p:nvSpPr>
          <p:cNvPr id="4" name="Slide Number Placeholder 3"/>
          <p:cNvSpPr>
            <a:spLocks noGrp="1"/>
          </p:cNvSpPr>
          <p:nvPr>
            <p:ph type="sldNum" sz="quarter" idx="5"/>
          </p:nvPr>
        </p:nvSpPr>
        <p:spPr/>
        <p:txBody>
          <a:bodyPr/>
          <a:lstStyle/>
          <a:p>
            <a:fld id="{216F4E89-ECF2-4CB1-81A7-98EFC9247197}" type="slidenum">
              <a:rPr lang="id-ID" smtClean="0"/>
              <a:t>1</a:t>
            </a:fld>
            <a:endParaRPr lang="id-ID"/>
          </a:p>
        </p:txBody>
      </p:sp>
    </p:spTree>
    <p:extLst>
      <p:ext uri="{BB962C8B-B14F-4D97-AF65-F5344CB8AC3E}">
        <p14:creationId xmlns:p14="http://schemas.microsoft.com/office/powerpoint/2010/main" val="198876979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id-ID" noProof="1"/>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16F4E89-ECF2-4CB1-81A7-98EFC9247197}" type="slidenum">
              <a:rPr kumimoji="0" lang="id-ID"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a:t>
            </a:fld>
            <a:endParaRPr kumimoji="0" lang="id-ID"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1859804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id-ID" noProof="1"/>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16F4E89-ECF2-4CB1-81A7-98EFC9247197}" type="slidenum">
              <a:rPr kumimoji="0" lang="id-ID"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a:t>
            </a:fld>
            <a:endParaRPr kumimoji="0" lang="id-ID"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36012083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id-ID" noProof="1"/>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16F4E89-ECF2-4CB1-81A7-98EFC9247197}" type="slidenum">
              <a:rPr kumimoji="0" lang="id-ID"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a:t>
            </a:fld>
            <a:endParaRPr kumimoji="0" lang="id-ID"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8458000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id-ID" noProof="1"/>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16F4E89-ECF2-4CB1-81A7-98EFC9247197}" type="slidenum">
              <a:rPr kumimoji="0" lang="id-ID"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a:t>
            </a:fld>
            <a:endParaRPr kumimoji="0" lang="id-ID"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15441520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id-ID" noProof="1"/>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16F4E89-ECF2-4CB1-81A7-98EFC9247197}" type="slidenum">
              <a:rPr kumimoji="0" lang="id-ID"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a:t>
            </a:fld>
            <a:endParaRPr kumimoji="0" lang="id-ID"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94778837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id-ID" noProof="1"/>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16F4E89-ECF2-4CB1-81A7-98EFC9247197}" type="slidenum">
              <a:rPr kumimoji="0" lang="id-ID"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a:t>
            </a:fld>
            <a:endParaRPr kumimoji="0" lang="id-ID"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36499728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id-ID" noProof="1"/>
          </a:p>
        </p:txBody>
      </p:sp>
      <p:sp>
        <p:nvSpPr>
          <p:cNvPr id="4" name="Slide Number Placeholder 3"/>
          <p:cNvSpPr>
            <a:spLocks noGrp="1"/>
          </p:cNvSpPr>
          <p:nvPr>
            <p:ph type="sldNum" sz="quarter" idx="5"/>
          </p:nvPr>
        </p:nvSpPr>
        <p:spPr/>
        <p:txBody>
          <a:bodyPr/>
          <a:lstStyle/>
          <a:p>
            <a:fld id="{216F4E89-ECF2-4CB1-81A7-98EFC9247197}" type="slidenum">
              <a:rPr lang="id-ID" smtClean="0"/>
              <a:t>8</a:t>
            </a:fld>
            <a:endParaRPr lang="id-ID"/>
          </a:p>
        </p:txBody>
      </p:sp>
    </p:spTree>
    <p:extLst>
      <p:ext uri="{BB962C8B-B14F-4D97-AF65-F5344CB8AC3E}">
        <p14:creationId xmlns:p14="http://schemas.microsoft.com/office/powerpoint/2010/main" val="19840197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id-ID" noProof="1"/>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16F4E89-ECF2-4CB1-81A7-98EFC9247197}" type="slidenum">
              <a:rPr kumimoji="0" lang="id-ID"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a:t>
            </a:fld>
            <a:endParaRPr kumimoji="0" lang="id-ID"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18913326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id-ID" noProof="1"/>
          </a:p>
        </p:txBody>
      </p:sp>
      <p:sp>
        <p:nvSpPr>
          <p:cNvPr id="4" name="Slide Number Placeholder 3"/>
          <p:cNvSpPr>
            <a:spLocks noGrp="1"/>
          </p:cNvSpPr>
          <p:nvPr>
            <p:ph type="sldNum" sz="quarter" idx="5"/>
          </p:nvPr>
        </p:nvSpPr>
        <p:spPr/>
        <p:txBody>
          <a:bodyPr/>
          <a:lstStyle/>
          <a:p>
            <a:fld id="{216F4E89-ECF2-4CB1-81A7-98EFC9247197}" type="slidenum">
              <a:rPr lang="id-ID" smtClean="0"/>
              <a:t>10</a:t>
            </a:fld>
            <a:endParaRPr lang="id-ID"/>
          </a:p>
        </p:txBody>
      </p:sp>
    </p:spTree>
    <p:extLst>
      <p:ext uri="{BB962C8B-B14F-4D97-AF65-F5344CB8AC3E}">
        <p14:creationId xmlns:p14="http://schemas.microsoft.com/office/powerpoint/2010/main" val="148198947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id-ID" noProof="1"/>
          </a:p>
        </p:txBody>
      </p:sp>
      <p:sp>
        <p:nvSpPr>
          <p:cNvPr id="4" name="Slide Number Placeholder 3"/>
          <p:cNvSpPr>
            <a:spLocks noGrp="1"/>
          </p:cNvSpPr>
          <p:nvPr>
            <p:ph type="sldNum" sz="quarter" idx="5"/>
          </p:nvPr>
        </p:nvSpPr>
        <p:spPr/>
        <p:txBody>
          <a:bodyPr/>
          <a:lstStyle/>
          <a:p>
            <a:fld id="{216F4E89-ECF2-4CB1-81A7-98EFC9247197}" type="slidenum">
              <a:rPr lang="id-ID" smtClean="0"/>
              <a:t>11</a:t>
            </a:fld>
            <a:endParaRPr lang="id-ID"/>
          </a:p>
        </p:txBody>
      </p:sp>
    </p:spTree>
    <p:extLst>
      <p:ext uri="{BB962C8B-B14F-4D97-AF65-F5344CB8AC3E}">
        <p14:creationId xmlns:p14="http://schemas.microsoft.com/office/powerpoint/2010/main" val="135912643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id-ID" noProof="1"/>
          </a:p>
        </p:txBody>
      </p:sp>
      <p:sp>
        <p:nvSpPr>
          <p:cNvPr id="4" name="Slide Number Placeholder 3"/>
          <p:cNvSpPr>
            <a:spLocks noGrp="1"/>
          </p:cNvSpPr>
          <p:nvPr>
            <p:ph type="sldNum" sz="quarter" idx="5"/>
          </p:nvPr>
        </p:nvSpPr>
        <p:spPr/>
        <p:txBody>
          <a:bodyPr/>
          <a:lstStyle/>
          <a:p>
            <a:fld id="{216F4E89-ECF2-4CB1-81A7-98EFC9247197}" type="slidenum">
              <a:rPr lang="id-ID" smtClean="0"/>
              <a:t>12</a:t>
            </a:fld>
            <a:endParaRPr lang="id-ID"/>
          </a:p>
        </p:txBody>
      </p:sp>
    </p:spTree>
    <p:extLst>
      <p:ext uri="{BB962C8B-B14F-4D97-AF65-F5344CB8AC3E}">
        <p14:creationId xmlns:p14="http://schemas.microsoft.com/office/powerpoint/2010/main" val="165686473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id-ID" noProof="1"/>
          </a:p>
        </p:txBody>
      </p:sp>
      <p:sp>
        <p:nvSpPr>
          <p:cNvPr id="4" name="Slide Number Placeholder 3"/>
          <p:cNvSpPr>
            <a:spLocks noGrp="1"/>
          </p:cNvSpPr>
          <p:nvPr>
            <p:ph type="sldNum" sz="quarter" idx="5"/>
          </p:nvPr>
        </p:nvSpPr>
        <p:spPr/>
        <p:txBody>
          <a:bodyPr/>
          <a:lstStyle/>
          <a:p>
            <a:fld id="{216F4E89-ECF2-4CB1-81A7-98EFC9247197}" type="slidenum">
              <a:rPr lang="id-ID" smtClean="0"/>
              <a:t>13</a:t>
            </a:fld>
            <a:endParaRPr lang="id-ID"/>
          </a:p>
        </p:txBody>
      </p:sp>
    </p:spTree>
    <p:extLst>
      <p:ext uri="{BB962C8B-B14F-4D97-AF65-F5344CB8AC3E}">
        <p14:creationId xmlns:p14="http://schemas.microsoft.com/office/powerpoint/2010/main" val="276096444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id-ID" noProof="1"/>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16F4E89-ECF2-4CB1-81A7-98EFC9247197}" type="slidenum">
              <a:rPr kumimoji="0" lang="id-ID"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a:t>
            </a:fld>
            <a:endParaRPr kumimoji="0" lang="id-ID"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4459386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id-ID" noProof="1"/>
          </a:p>
        </p:txBody>
      </p:sp>
      <p:sp>
        <p:nvSpPr>
          <p:cNvPr id="4" name="Slide Number Placeholder 3"/>
          <p:cNvSpPr>
            <a:spLocks noGrp="1"/>
          </p:cNvSpPr>
          <p:nvPr>
            <p:ph type="sldNum" sz="quarter" idx="5"/>
          </p:nvPr>
        </p:nvSpPr>
        <p:spPr/>
        <p:txBody>
          <a:bodyPr/>
          <a:lstStyle/>
          <a:p>
            <a:fld id="{216F4E89-ECF2-4CB1-81A7-98EFC9247197}" type="slidenum">
              <a:rPr lang="id-ID" smtClean="0"/>
              <a:t>15</a:t>
            </a:fld>
            <a:endParaRPr lang="id-ID"/>
          </a:p>
        </p:txBody>
      </p:sp>
    </p:spTree>
    <p:extLst>
      <p:ext uri="{BB962C8B-B14F-4D97-AF65-F5344CB8AC3E}">
        <p14:creationId xmlns:p14="http://schemas.microsoft.com/office/powerpoint/2010/main" val="280090432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id-ID" noProof="1"/>
          </a:p>
        </p:txBody>
      </p:sp>
      <p:sp>
        <p:nvSpPr>
          <p:cNvPr id="4" name="Slide Number Placeholder 3"/>
          <p:cNvSpPr>
            <a:spLocks noGrp="1"/>
          </p:cNvSpPr>
          <p:nvPr>
            <p:ph type="sldNum" sz="quarter" idx="5"/>
          </p:nvPr>
        </p:nvSpPr>
        <p:spPr/>
        <p:txBody>
          <a:bodyPr/>
          <a:lstStyle/>
          <a:p>
            <a:fld id="{216F4E89-ECF2-4CB1-81A7-98EFC9247197}" type="slidenum">
              <a:rPr lang="id-ID" smtClean="0"/>
              <a:t>16</a:t>
            </a:fld>
            <a:endParaRPr lang="id-ID"/>
          </a:p>
        </p:txBody>
      </p:sp>
    </p:spTree>
    <p:extLst>
      <p:ext uri="{BB962C8B-B14F-4D97-AF65-F5344CB8AC3E}">
        <p14:creationId xmlns:p14="http://schemas.microsoft.com/office/powerpoint/2010/main" val="322750340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id-ID" noProof="1"/>
          </a:p>
        </p:txBody>
      </p:sp>
      <p:sp>
        <p:nvSpPr>
          <p:cNvPr id="4" name="Slide Number Placeholder 3"/>
          <p:cNvSpPr>
            <a:spLocks noGrp="1"/>
          </p:cNvSpPr>
          <p:nvPr>
            <p:ph type="sldNum" sz="quarter" idx="5"/>
          </p:nvPr>
        </p:nvSpPr>
        <p:spPr/>
        <p:txBody>
          <a:bodyPr/>
          <a:lstStyle/>
          <a:p>
            <a:fld id="{216F4E89-ECF2-4CB1-81A7-98EFC9247197}" type="slidenum">
              <a:rPr lang="id-ID" smtClean="0"/>
              <a:t>17</a:t>
            </a:fld>
            <a:endParaRPr lang="id-ID"/>
          </a:p>
        </p:txBody>
      </p:sp>
    </p:spTree>
    <p:extLst>
      <p:ext uri="{BB962C8B-B14F-4D97-AF65-F5344CB8AC3E}">
        <p14:creationId xmlns:p14="http://schemas.microsoft.com/office/powerpoint/2010/main" val="410066694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id-ID" noProof="1"/>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16F4E89-ECF2-4CB1-81A7-98EFC9247197}" type="slidenum">
              <a:rPr kumimoji="0" lang="id-ID"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18</a:t>
            </a:fld>
            <a:endParaRPr kumimoji="0" lang="id-ID"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55995890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id-ID" noProof="1"/>
          </a:p>
        </p:txBody>
      </p:sp>
      <p:sp>
        <p:nvSpPr>
          <p:cNvPr id="4" name="Slide Number Placeholder 3"/>
          <p:cNvSpPr>
            <a:spLocks noGrp="1"/>
          </p:cNvSpPr>
          <p:nvPr>
            <p:ph type="sldNum" sz="quarter" idx="5"/>
          </p:nvPr>
        </p:nvSpPr>
        <p:spPr/>
        <p:txBody>
          <a:bodyPr/>
          <a:lstStyle/>
          <a:p>
            <a:fld id="{216F4E89-ECF2-4CB1-81A7-98EFC9247197}" type="slidenum">
              <a:rPr lang="id-ID" smtClean="0"/>
              <a:t>19</a:t>
            </a:fld>
            <a:endParaRPr lang="id-ID"/>
          </a:p>
        </p:txBody>
      </p:sp>
    </p:spTree>
    <p:extLst>
      <p:ext uri="{BB962C8B-B14F-4D97-AF65-F5344CB8AC3E}">
        <p14:creationId xmlns:p14="http://schemas.microsoft.com/office/powerpoint/2010/main" val="99333478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id-ID" noProof="1"/>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16F4E89-ECF2-4CB1-81A7-98EFC9247197}" type="slidenum">
              <a:rPr kumimoji="0" lang="id-ID"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20</a:t>
            </a:fld>
            <a:endParaRPr kumimoji="0" lang="id-ID"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003461097"/>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id-ID" noProof="1"/>
          </a:p>
        </p:txBody>
      </p:sp>
      <p:sp>
        <p:nvSpPr>
          <p:cNvPr id="4" name="Slide Number Placeholder 3"/>
          <p:cNvSpPr>
            <a:spLocks noGrp="1"/>
          </p:cNvSpPr>
          <p:nvPr>
            <p:ph type="sldNum" sz="quarter" idx="5"/>
          </p:nvPr>
        </p:nvSpPr>
        <p:spPr/>
        <p:txBody>
          <a:bodyPr/>
          <a:lstStyle/>
          <a:p>
            <a:fld id="{216F4E89-ECF2-4CB1-81A7-98EFC9247197}" type="slidenum">
              <a:rPr lang="id-ID" smtClean="0"/>
              <a:t>21</a:t>
            </a:fld>
            <a:endParaRPr lang="id-ID"/>
          </a:p>
        </p:txBody>
      </p:sp>
    </p:spTree>
    <p:extLst>
      <p:ext uri="{BB962C8B-B14F-4D97-AF65-F5344CB8AC3E}">
        <p14:creationId xmlns:p14="http://schemas.microsoft.com/office/powerpoint/2010/main" val="412120603"/>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id-ID" noProof="1"/>
              <a:t>Tampilkan selama jemaat di Gereja sedang dalam proses duduk. Jika sudah selesai, next.</a:t>
            </a:r>
          </a:p>
        </p:txBody>
      </p:sp>
      <p:sp>
        <p:nvSpPr>
          <p:cNvPr id="4" name="Slide Number Placeholder 3"/>
          <p:cNvSpPr>
            <a:spLocks noGrp="1"/>
          </p:cNvSpPr>
          <p:nvPr>
            <p:ph type="sldNum" sz="quarter" idx="5"/>
          </p:nvPr>
        </p:nvSpPr>
        <p:spPr/>
        <p:txBody>
          <a:bodyPr/>
          <a:lstStyle/>
          <a:p>
            <a:fld id="{216F4E89-ECF2-4CB1-81A7-98EFC9247197}" type="slidenum">
              <a:rPr lang="id-ID" smtClean="0"/>
              <a:t>22</a:t>
            </a:fld>
            <a:endParaRPr lang="id-ID"/>
          </a:p>
        </p:txBody>
      </p:sp>
    </p:spTree>
    <p:extLst>
      <p:ext uri="{BB962C8B-B14F-4D97-AF65-F5344CB8AC3E}">
        <p14:creationId xmlns:p14="http://schemas.microsoft.com/office/powerpoint/2010/main" val="3815769338"/>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id-ID" noProof="1"/>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16F4E89-ECF2-4CB1-81A7-98EFC9247197}" type="slidenum">
              <a:rPr kumimoji="0" lang="id-ID"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23</a:t>
            </a:fld>
            <a:endParaRPr kumimoji="0" lang="id-ID"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915370068"/>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id-ID" noProof="1"/>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16F4E89-ECF2-4CB1-81A7-98EFC9247197}" type="slidenum">
              <a:rPr kumimoji="0" lang="id-ID"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24</a:t>
            </a:fld>
            <a:endParaRPr kumimoji="0" lang="id-ID"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187011777"/>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id-ID" noProof="1"/>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16F4E89-ECF2-4CB1-81A7-98EFC9247197}" type="slidenum">
              <a:rPr kumimoji="0" lang="id-ID"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25</a:t>
            </a:fld>
            <a:endParaRPr kumimoji="0" lang="id-ID"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033270425"/>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id-ID" noProof="1"/>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16F4E89-ECF2-4CB1-81A7-98EFC9247197}" type="slidenum">
              <a:rPr kumimoji="0" lang="id-ID"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26</a:t>
            </a:fld>
            <a:endParaRPr kumimoji="0" lang="id-ID"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874259830"/>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id-ID" noProof="1"/>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16F4E89-ECF2-4CB1-81A7-98EFC9247197}" type="slidenum">
              <a:rPr kumimoji="0" lang="id-ID"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28</a:t>
            </a:fld>
            <a:endParaRPr kumimoji="0" lang="id-ID"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21180533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id-ID" noProof="1"/>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16F4E89-ECF2-4CB1-81A7-98EFC9247197}" type="slidenum">
              <a:rPr kumimoji="0" lang="id-ID"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29</a:t>
            </a:fld>
            <a:endParaRPr kumimoji="0" lang="id-ID"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065133565"/>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id-ID" noProof="1"/>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16F4E89-ECF2-4CB1-81A7-98EFC9247197}" type="slidenum">
              <a:rPr kumimoji="0" lang="id-ID"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30</a:t>
            </a:fld>
            <a:endParaRPr kumimoji="0" lang="id-ID"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114568123"/>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id-ID" noProof="1"/>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16F4E89-ECF2-4CB1-81A7-98EFC9247197}" type="slidenum">
              <a:rPr kumimoji="0" lang="id-ID"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31</a:t>
            </a:fld>
            <a:endParaRPr kumimoji="0" lang="id-ID"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596769794"/>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id-ID" noProof="1"/>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16F4E89-ECF2-4CB1-81A7-98EFC9247197}" type="slidenum">
              <a:rPr kumimoji="0" lang="id-ID"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32</a:t>
            </a:fld>
            <a:endParaRPr kumimoji="0" lang="id-ID"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568820988"/>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id-ID" noProof="1"/>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16F4E89-ECF2-4CB1-81A7-98EFC9247197}" type="slidenum">
              <a:rPr kumimoji="0" lang="id-ID"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33</a:t>
            </a:fld>
            <a:endParaRPr kumimoji="0" lang="id-ID"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261787125"/>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id-ID" noProof="1"/>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16F4E89-ECF2-4CB1-81A7-98EFC9247197}" type="slidenum">
              <a:rPr kumimoji="0" lang="id-ID"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34</a:t>
            </a:fld>
            <a:endParaRPr kumimoji="0" lang="id-ID"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344879978"/>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id-ID" noProof="1"/>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16F4E89-ECF2-4CB1-81A7-98EFC9247197}" type="slidenum">
              <a:rPr kumimoji="0" lang="id-ID"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35</a:t>
            </a:fld>
            <a:endParaRPr kumimoji="0" lang="id-ID"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410859190"/>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id-ID" noProof="1"/>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16F4E89-ECF2-4CB1-81A7-98EFC9247197}" type="slidenum">
              <a:rPr kumimoji="0" lang="id-ID"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36</a:t>
            </a:fld>
            <a:endParaRPr kumimoji="0" lang="id-ID"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624239769"/>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id-ID" noProof="1"/>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16F4E89-ECF2-4CB1-81A7-98EFC9247197}" type="slidenum">
              <a:rPr kumimoji="0" lang="id-ID"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38</a:t>
            </a:fld>
            <a:endParaRPr kumimoji="0" lang="id-ID"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843575822"/>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id-ID" noProof="1"/>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16F4E89-ECF2-4CB1-81A7-98EFC9247197}" type="slidenum">
              <a:rPr kumimoji="0" lang="id-ID"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39</a:t>
            </a:fld>
            <a:endParaRPr kumimoji="0" lang="id-ID"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445218048"/>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id-ID" noProof="1"/>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16F4E89-ECF2-4CB1-81A7-98EFC9247197}" type="slidenum">
              <a:rPr kumimoji="0" lang="id-ID"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40</a:t>
            </a:fld>
            <a:endParaRPr kumimoji="0" lang="id-ID"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797973638"/>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id-ID" noProof="1"/>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16F4E89-ECF2-4CB1-81A7-98EFC9247197}" type="slidenum">
              <a:rPr kumimoji="0" lang="id-ID"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41</a:t>
            </a:fld>
            <a:endParaRPr kumimoji="0" lang="id-ID"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648765971"/>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id-ID" noProof="1"/>
              <a:t>Tampilkan selama jemaat di Gereja sedang dalam proses duduk. Jika sudah selesai, next.</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16F4E89-ECF2-4CB1-81A7-98EFC9247197}" type="slidenum">
              <a:rPr kumimoji="0" lang="id-ID"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42</a:t>
            </a:fld>
            <a:endParaRPr kumimoji="0" lang="id-ID"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100321779"/>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id-ID" noProof="1"/>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16F4E89-ECF2-4CB1-81A7-98EFC9247197}" type="slidenum">
              <a:rPr kumimoji="0" lang="id-ID"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43</a:t>
            </a:fld>
            <a:endParaRPr kumimoji="0" lang="id-ID"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490743569"/>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id-ID" noProof="1"/>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16F4E89-ECF2-4CB1-81A7-98EFC9247197}" type="slidenum">
              <a:rPr kumimoji="0" lang="id-ID"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44</a:t>
            </a:fld>
            <a:endParaRPr kumimoji="0" lang="id-ID"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536152784"/>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id-ID" noProof="1"/>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16F4E89-ECF2-4CB1-81A7-98EFC9247197}" type="slidenum">
              <a:rPr kumimoji="0" lang="id-ID"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45</a:t>
            </a:fld>
            <a:endParaRPr kumimoji="0" lang="id-ID"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440251121"/>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id-ID" noProof="1"/>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16F4E89-ECF2-4CB1-81A7-98EFC9247197}" type="slidenum">
              <a:rPr kumimoji="0" lang="id-ID"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46</a:t>
            </a:fld>
            <a:endParaRPr kumimoji="0" lang="id-ID"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106960953"/>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id-ID" noProof="1"/>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16F4E89-ECF2-4CB1-81A7-98EFC9247197}" type="slidenum">
              <a:rPr kumimoji="0" lang="id-ID"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48</a:t>
            </a:fld>
            <a:endParaRPr kumimoji="0" lang="id-ID"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597417598"/>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id-ID" noProof="1"/>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16F4E89-ECF2-4CB1-81A7-98EFC9247197}" type="slidenum">
              <a:rPr kumimoji="0" lang="id-ID"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52</a:t>
            </a:fld>
            <a:endParaRPr kumimoji="0" lang="id-ID"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778463504"/>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id-ID" noProof="1"/>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16F4E89-ECF2-4CB1-81A7-98EFC9247197}" type="slidenum">
              <a:rPr kumimoji="0" lang="id-ID"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53</a:t>
            </a:fld>
            <a:endParaRPr kumimoji="0" lang="id-ID"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460262287"/>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id-ID" noProof="1"/>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16F4E89-ECF2-4CB1-81A7-98EFC9247197}" type="slidenum">
              <a:rPr kumimoji="0" lang="id-ID"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54</a:t>
            </a:fld>
            <a:endParaRPr kumimoji="0" lang="id-ID"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669675173"/>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id-ID" noProof="1"/>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16F4E89-ECF2-4CB1-81A7-98EFC9247197}" type="slidenum">
              <a:rPr kumimoji="0" lang="id-ID"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55</a:t>
            </a:fld>
            <a:endParaRPr kumimoji="0" lang="id-ID"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547581004"/>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id-ID" noProof="1"/>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16F4E89-ECF2-4CB1-81A7-98EFC9247197}" type="slidenum">
              <a:rPr kumimoji="0" lang="id-ID"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56</a:t>
            </a:fld>
            <a:endParaRPr kumimoji="0" lang="id-ID"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75713363"/>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id-ID" noProof="1"/>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16F4E89-ECF2-4CB1-81A7-98EFC9247197}" type="slidenum">
              <a:rPr kumimoji="0" lang="id-ID"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57</a:t>
            </a:fld>
            <a:endParaRPr kumimoji="0" lang="id-ID"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688186257"/>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id-ID" noProof="1"/>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16F4E89-ECF2-4CB1-81A7-98EFC9247197}" type="slidenum">
              <a:rPr kumimoji="0" lang="id-ID"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58</a:t>
            </a:fld>
            <a:endParaRPr kumimoji="0" lang="id-ID"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543043392"/>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id-ID" noProof="1"/>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16F4E89-ECF2-4CB1-81A7-98EFC9247197}" type="slidenum">
              <a:rPr kumimoji="0" lang="id-ID"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60</a:t>
            </a:fld>
            <a:endParaRPr kumimoji="0" lang="id-ID"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710980858"/>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id-ID" noProof="1"/>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16F4E89-ECF2-4CB1-81A7-98EFC9247197}" type="slidenum">
              <a:rPr kumimoji="0" lang="id-ID"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61</a:t>
            </a:fld>
            <a:endParaRPr kumimoji="0" lang="id-ID"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186380338"/>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id-ID" noProof="1"/>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16F4E89-ECF2-4CB1-81A7-98EFC9247197}" type="slidenum">
              <a:rPr kumimoji="0" lang="id-ID"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62</a:t>
            </a:fld>
            <a:endParaRPr kumimoji="0" lang="id-ID"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653303710"/>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id-ID" noProof="1"/>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16F4E89-ECF2-4CB1-81A7-98EFC9247197}" type="slidenum">
              <a:rPr kumimoji="0" lang="id-ID"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63</a:t>
            </a:fld>
            <a:endParaRPr kumimoji="0" lang="id-ID"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287995844"/>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id-ID" noProof="1"/>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16F4E89-ECF2-4CB1-81A7-98EFC9247197}" type="slidenum">
              <a:rPr kumimoji="0" lang="id-ID"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64</a:t>
            </a:fld>
            <a:endParaRPr kumimoji="0" lang="id-ID"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912862515"/>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id-ID" noProof="1"/>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16F4E89-ECF2-4CB1-81A7-98EFC9247197}" type="slidenum">
              <a:rPr kumimoji="0" lang="id-ID"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65</a:t>
            </a:fld>
            <a:endParaRPr kumimoji="0" lang="id-ID"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015491872"/>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id-ID" noProof="1"/>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16F4E89-ECF2-4CB1-81A7-98EFC9247197}" type="slidenum">
              <a:rPr kumimoji="0" lang="id-ID"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66</a:t>
            </a:fld>
            <a:endParaRPr kumimoji="0" lang="id-ID"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498827229"/>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id-ID" noProof="1"/>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16F4E89-ECF2-4CB1-81A7-98EFC9247197}" type="slidenum">
              <a:rPr kumimoji="0" lang="id-ID"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67</a:t>
            </a:fld>
            <a:endParaRPr kumimoji="0" lang="id-ID"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82311604"/>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id-ID" noProof="1"/>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16F4E89-ECF2-4CB1-81A7-98EFC9247197}" type="slidenum">
              <a:rPr kumimoji="0" lang="id-ID"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68</a:t>
            </a:fld>
            <a:endParaRPr kumimoji="0" lang="id-ID"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876547824"/>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id-ID" noProof="1"/>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16F4E89-ECF2-4CB1-81A7-98EFC9247197}" type="slidenum">
              <a:rPr kumimoji="0" lang="id-ID"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69</a:t>
            </a:fld>
            <a:endParaRPr kumimoji="0" lang="id-ID"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307783637"/>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id-ID" noProof="1"/>
              <a:t>Tampilkan selama jemaat di Gereja sedang dalam proses duduk. Jika sudah selesai, next.</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16F4E89-ECF2-4CB1-81A7-98EFC9247197}" type="slidenum">
              <a:rPr kumimoji="0" lang="id-ID"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70</a:t>
            </a:fld>
            <a:endParaRPr kumimoji="0" lang="id-ID"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150256489"/>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id-ID" noProof="1"/>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16F4E89-ECF2-4CB1-81A7-98EFC9247197}" type="slidenum">
              <a:rPr kumimoji="0" lang="id-ID"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71</a:t>
            </a:fld>
            <a:endParaRPr kumimoji="0" lang="id-ID"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064060695"/>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id-ID" noProof="1"/>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16F4E89-ECF2-4CB1-81A7-98EFC9247197}" type="slidenum">
              <a:rPr kumimoji="0" lang="id-ID"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72</a:t>
            </a:fld>
            <a:endParaRPr kumimoji="0" lang="id-ID"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108191564"/>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id-ID" noProof="1"/>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16F4E89-ECF2-4CB1-81A7-98EFC9247197}" type="slidenum">
              <a:rPr kumimoji="0" lang="id-ID"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73</a:t>
            </a:fld>
            <a:endParaRPr kumimoji="0" lang="id-ID"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888850173"/>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id-ID" noProof="1"/>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16F4E89-ECF2-4CB1-81A7-98EFC9247197}" type="slidenum">
              <a:rPr kumimoji="0" lang="id-ID"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74</a:t>
            </a:fld>
            <a:endParaRPr kumimoji="0" lang="id-ID"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020826200"/>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id-ID" noProof="1"/>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16F4E89-ECF2-4CB1-81A7-98EFC9247197}" type="slidenum">
              <a:rPr kumimoji="0" lang="id-ID"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75</a:t>
            </a:fld>
            <a:endParaRPr kumimoji="0" lang="id-ID"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130253569"/>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id-ID" noProof="1"/>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16F4E89-ECF2-4CB1-81A7-98EFC9247197}" type="slidenum">
              <a:rPr kumimoji="0" lang="id-ID"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76</a:t>
            </a:fld>
            <a:endParaRPr kumimoji="0" lang="id-ID"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283997052"/>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id-ID" noProof="1"/>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16F4E89-ECF2-4CB1-81A7-98EFC9247197}" type="slidenum">
              <a:rPr kumimoji="0" lang="id-ID"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77</a:t>
            </a:fld>
            <a:endParaRPr kumimoji="0" lang="id-ID"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335526117"/>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id-ID" noProof="1"/>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16F4E89-ECF2-4CB1-81A7-98EFC9247197}" type="slidenum">
              <a:rPr kumimoji="0" lang="id-ID"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78</a:t>
            </a:fld>
            <a:endParaRPr kumimoji="0" lang="id-ID"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210459443"/>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id-ID" noProof="1"/>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16F4E89-ECF2-4CB1-81A7-98EFC9247197}" type="slidenum">
              <a:rPr kumimoji="0" lang="id-ID"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79</a:t>
            </a:fld>
            <a:endParaRPr kumimoji="0" lang="id-ID"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246424067"/>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id-ID" noProof="1"/>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16F4E89-ECF2-4CB1-81A7-98EFC9247197}" type="slidenum">
              <a:rPr kumimoji="0" lang="id-ID"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80</a:t>
            </a:fld>
            <a:endParaRPr kumimoji="0" lang="id-ID"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567537922"/>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id-ID" noProof="1"/>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16F4E89-ECF2-4CB1-81A7-98EFC9247197}" type="slidenum">
              <a:rPr kumimoji="0" lang="id-ID"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81</a:t>
            </a:fld>
            <a:endParaRPr kumimoji="0" lang="id-ID"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82638252"/>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id-ID" noProof="1"/>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16F4E89-ECF2-4CB1-81A7-98EFC9247197}" type="slidenum">
              <a:rPr kumimoji="0" lang="id-ID"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82</a:t>
            </a:fld>
            <a:endParaRPr kumimoji="0" lang="id-ID"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40523353"/>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id-ID" noProof="1"/>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16F4E89-ECF2-4CB1-81A7-98EFC9247197}" type="slidenum">
              <a:rPr kumimoji="0" lang="id-ID"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83</a:t>
            </a:fld>
            <a:endParaRPr kumimoji="0" lang="id-ID"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984954538"/>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id-ID" noProof="1"/>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16F4E89-ECF2-4CB1-81A7-98EFC9247197}" type="slidenum">
              <a:rPr kumimoji="0" lang="id-ID"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84</a:t>
            </a:fld>
            <a:endParaRPr kumimoji="0" lang="id-ID"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542244346"/>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id-ID" dirty="0"/>
          </a:p>
        </p:txBody>
      </p:sp>
      <p:sp>
        <p:nvSpPr>
          <p:cNvPr id="4" name="Slide Number Placeholder 3"/>
          <p:cNvSpPr>
            <a:spLocks noGrp="1"/>
          </p:cNvSpPr>
          <p:nvPr>
            <p:ph type="sldNum" sz="quarter" idx="5"/>
          </p:nvPr>
        </p:nvSpPr>
        <p:spPr/>
        <p:txBody>
          <a:bodyPr/>
          <a:lstStyle/>
          <a:p>
            <a:fld id="{216F4E89-ECF2-4CB1-81A7-98EFC9247197}" type="slidenum">
              <a:rPr lang="id-ID" smtClean="0"/>
              <a:t>85</a:t>
            </a:fld>
            <a:endParaRPr lang="id-ID"/>
          </a:p>
        </p:txBody>
      </p:sp>
    </p:spTree>
    <p:extLst>
      <p:ext uri="{BB962C8B-B14F-4D97-AF65-F5344CB8AC3E}">
        <p14:creationId xmlns:p14="http://schemas.microsoft.com/office/powerpoint/2010/main" val="602740716"/>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id-ID" noProof="1"/>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16F4E89-ECF2-4CB1-81A7-98EFC9247197}" type="slidenum">
              <a:rPr kumimoji="0" lang="id-ID"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86</a:t>
            </a:fld>
            <a:endParaRPr kumimoji="0" lang="id-ID"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150959493"/>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id-ID" noProof="1"/>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16F4E89-ECF2-4CB1-81A7-98EFC9247197}" type="slidenum">
              <a:rPr kumimoji="0" lang="id-ID"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87</a:t>
            </a:fld>
            <a:endParaRPr kumimoji="0" lang="id-ID"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803757688"/>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id-ID" noProof="1"/>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16F4E89-ECF2-4CB1-81A7-98EFC9247197}" type="slidenum">
              <a:rPr kumimoji="0" lang="id-ID"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90</a:t>
            </a:fld>
            <a:endParaRPr kumimoji="0" lang="id-ID"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767335080"/>
      </p:ext>
    </p:extLst>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id-ID" noProof="1"/>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16F4E89-ECF2-4CB1-81A7-98EFC9247197}" type="slidenum">
              <a:rPr kumimoji="0" lang="id-ID"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91</a:t>
            </a:fld>
            <a:endParaRPr kumimoji="0" lang="id-ID"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793399956"/>
      </p:ext>
    </p:extLst>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id-ID" noProof="1"/>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16F4E89-ECF2-4CB1-81A7-98EFC9247197}" type="slidenum">
              <a:rPr kumimoji="0" lang="id-ID"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92</a:t>
            </a:fld>
            <a:endParaRPr kumimoji="0" lang="id-ID"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554221832"/>
      </p:ext>
    </p:extLst>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id-ID" noProof="1"/>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16F4E89-ECF2-4CB1-81A7-98EFC9247197}" type="slidenum">
              <a:rPr kumimoji="0" lang="id-ID"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93</a:t>
            </a:fld>
            <a:endParaRPr kumimoji="0" lang="id-ID"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993889840"/>
      </p:ext>
    </p:extLst>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id-ID" noProof="1"/>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16F4E89-ECF2-4CB1-81A7-98EFC9247197}" type="slidenum">
              <a:rPr kumimoji="0" lang="id-ID"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94</a:t>
            </a:fld>
            <a:endParaRPr kumimoji="0" lang="id-ID"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299040454"/>
      </p:ext>
    </p:extLst>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id-ID" noProof="1"/>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16F4E89-ECF2-4CB1-81A7-98EFC9247197}" type="slidenum">
              <a:rPr kumimoji="0" lang="id-ID"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95</a:t>
            </a:fld>
            <a:endParaRPr kumimoji="0" lang="id-ID"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049206053"/>
      </p:ext>
    </p:extLst>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id-ID" noProof="1"/>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16F4E89-ECF2-4CB1-81A7-98EFC9247197}" type="slidenum">
              <a:rPr kumimoji="0" lang="id-ID"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96</a:t>
            </a:fld>
            <a:endParaRPr kumimoji="0" lang="id-ID"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868349002"/>
      </p:ext>
    </p:extLst>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id-ID" noProof="1"/>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16F4E89-ECF2-4CB1-81A7-98EFC9247197}" type="slidenum">
              <a:rPr kumimoji="0" lang="id-ID"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97</a:t>
            </a:fld>
            <a:endParaRPr kumimoji="0" lang="id-ID"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176734766"/>
      </p:ext>
    </p:extLst>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id-ID" noProof="1"/>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16F4E89-ECF2-4CB1-81A7-98EFC9247197}" type="slidenum">
              <a:rPr kumimoji="0" lang="id-ID"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98</a:t>
            </a:fld>
            <a:endParaRPr kumimoji="0" lang="id-ID"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231411719"/>
      </p:ext>
    </p:extLst>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id-ID" noProof="1"/>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16F4E89-ECF2-4CB1-81A7-98EFC9247197}" type="slidenum">
              <a:rPr kumimoji="0" lang="id-ID"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99</a:t>
            </a:fld>
            <a:endParaRPr kumimoji="0" lang="id-ID"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959225950"/>
      </p:ext>
    </p:extLst>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id-ID" noProof="1"/>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16F4E89-ECF2-4CB1-81A7-98EFC9247197}" type="slidenum">
              <a:rPr kumimoji="0" lang="id-ID"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100</a:t>
            </a:fld>
            <a:endParaRPr kumimoji="0" lang="id-ID"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737194756"/>
      </p:ext>
    </p:extLst>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id-ID" noProof="1"/>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16F4E89-ECF2-4CB1-81A7-98EFC9247197}" type="slidenum">
              <a:rPr kumimoji="0" lang="id-ID"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101</a:t>
            </a:fld>
            <a:endParaRPr kumimoji="0" lang="id-ID"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036625270"/>
      </p:ext>
    </p:extLst>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id-ID" noProof="1"/>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16F4E89-ECF2-4CB1-81A7-98EFC9247197}" type="slidenum">
              <a:rPr kumimoji="0" lang="id-ID"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102</a:t>
            </a:fld>
            <a:endParaRPr kumimoji="0" lang="id-ID"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178569989"/>
      </p:ext>
    </p:extLst>
  </p:cSld>
  <p:clrMapOvr>
    <a:masterClrMapping/>
  </p:clrMapOvr>
</p:notes>
</file>

<file path=ppt/notesSlides/notesSlide9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id-ID" noProof="1"/>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16F4E89-ECF2-4CB1-81A7-98EFC9247197}" type="slidenum">
              <a:rPr kumimoji="0" lang="id-ID"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104</a:t>
            </a:fld>
            <a:endParaRPr kumimoji="0" lang="id-ID"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859467089"/>
      </p:ext>
    </p:extLst>
  </p:cSld>
  <p:clrMapOvr>
    <a:masterClrMapping/>
  </p:clrMapOvr>
</p:notes>
</file>

<file path=ppt/notesSlides/notesSlide9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id-ID" noProof="1"/>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16F4E89-ECF2-4CB1-81A7-98EFC9247197}" type="slidenum">
              <a:rPr kumimoji="0" lang="id-ID"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105</a:t>
            </a:fld>
            <a:endParaRPr kumimoji="0" lang="id-ID"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747337840"/>
      </p:ext>
    </p:extLst>
  </p:cSld>
  <p:clrMapOvr>
    <a:masterClrMapping/>
  </p:clrMapOvr>
</p:notes>
</file>

<file path=ppt/notesSlides/notesSlide9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id-ID" noProof="1"/>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16F4E89-ECF2-4CB1-81A7-98EFC9247197}" type="slidenum">
              <a:rPr kumimoji="0" lang="id-ID"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106</a:t>
            </a:fld>
            <a:endParaRPr kumimoji="0" lang="id-ID"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722584420"/>
      </p:ext>
    </p:extLst>
  </p:cSld>
  <p:clrMapOvr>
    <a:masterClrMapping/>
  </p:clrMapOvr>
</p:notes>
</file>

<file path=ppt/notesSlides/notesSlide9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id-ID" noProof="1"/>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16F4E89-ECF2-4CB1-81A7-98EFC9247197}" type="slidenum">
              <a:rPr kumimoji="0" lang="id-ID"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107</a:t>
            </a:fld>
            <a:endParaRPr kumimoji="0" lang="id-ID"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343704586"/>
      </p:ext>
    </p:extLst>
  </p:cSld>
  <p:clrMapOvr>
    <a:masterClrMapping/>
  </p:clrMapOvr>
</p:notes>
</file>

<file path=ppt/notesSlides/notesSlide9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id-ID" noProof="1"/>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16F4E89-ECF2-4CB1-81A7-98EFC9247197}" type="slidenum">
              <a:rPr kumimoji="0" lang="id-ID"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108</a:t>
            </a:fld>
            <a:endParaRPr kumimoji="0" lang="id-ID"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425463165"/>
      </p:ext>
    </p:extLst>
  </p:cSld>
  <p:clrMapOvr>
    <a:masterClrMapping/>
  </p:clrMapOvr>
</p:notes>
</file>

<file path=ppt/notesSlides/notesSlide9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id-ID" noProof="1"/>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16F4E89-ECF2-4CB1-81A7-98EFC9247197}" type="slidenum">
              <a:rPr kumimoji="0" lang="id-ID"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109</a:t>
            </a:fld>
            <a:endParaRPr kumimoji="0" lang="id-ID"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647369354"/>
      </p:ext>
    </p:extLst>
  </p:cSld>
  <p:clrMapOvr>
    <a:masterClrMapping/>
  </p:clrMapOvr>
</p:notes>
</file>

<file path=ppt/notesSlides/notesSlide10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id-ID" noProof="1"/>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16F4E89-ECF2-4CB1-81A7-98EFC9247197}" type="slidenum">
              <a:rPr kumimoji="0" lang="id-ID"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110</a:t>
            </a:fld>
            <a:endParaRPr kumimoji="0" lang="id-ID"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039301772"/>
      </p:ext>
    </p:extLst>
  </p:cSld>
  <p:clrMapOvr>
    <a:masterClrMapping/>
  </p:clrMapOvr>
</p:notes>
</file>

<file path=ppt/notesSlides/notesSlide10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id-ID" noProof="1"/>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16F4E89-ECF2-4CB1-81A7-98EFC9247197}" type="slidenum">
              <a:rPr kumimoji="0" lang="id-ID"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111</a:t>
            </a:fld>
            <a:endParaRPr kumimoji="0" lang="id-ID"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040729588"/>
      </p:ext>
    </p:extLst>
  </p:cSld>
  <p:clrMapOvr>
    <a:masterClrMapping/>
  </p:clrMapOvr>
</p:notes>
</file>

<file path=ppt/notesSlides/notesSlide10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id-ID" noProof="1"/>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16F4E89-ECF2-4CB1-81A7-98EFC9247197}" type="slidenum">
              <a:rPr kumimoji="0" lang="id-ID"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113</a:t>
            </a:fld>
            <a:endParaRPr kumimoji="0" lang="id-ID"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69329285"/>
      </p:ext>
    </p:extLst>
  </p:cSld>
  <p:clrMapOvr>
    <a:masterClrMapping/>
  </p:clrMapOvr>
</p:notes>
</file>

<file path=ppt/notesSlides/notesSlide10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id-ID" noProof="1"/>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16F4E89-ECF2-4CB1-81A7-98EFC9247197}" type="slidenum">
              <a:rPr kumimoji="0" lang="id-ID"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114</a:t>
            </a:fld>
            <a:endParaRPr kumimoji="0" lang="id-ID"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844036915"/>
      </p:ext>
    </p:extLst>
  </p:cSld>
  <p:clrMapOvr>
    <a:masterClrMapping/>
  </p:clrMapOvr>
</p:notes>
</file>

<file path=ppt/notesSlides/notesSlide10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id-ID" noProof="1"/>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16F4E89-ECF2-4CB1-81A7-98EFC9247197}" type="slidenum">
              <a:rPr kumimoji="0" lang="id-ID"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115</a:t>
            </a:fld>
            <a:endParaRPr kumimoji="0" lang="id-ID"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910263220"/>
      </p:ext>
    </p:extLst>
  </p:cSld>
  <p:clrMapOvr>
    <a:masterClrMapping/>
  </p:clrMapOvr>
</p:notes>
</file>

<file path=ppt/notesSlides/notesSlide10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id-ID" noProof="1"/>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16F4E89-ECF2-4CB1-81A7-98EFC9247197}" type="slidenum">
              <a:rPr kumimoji="0" lang="id-ID"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116</a:t>
            </a:fld>
            <a:endParaRPr kumimoji="0" lang="id-ID"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345602985"/>
      </p:ext>
    </p:extLst>
  </p:cSld>
  <p:clrMapOvr>
    <a:masterClrMapping/>
  </p:clrMapOvr>
</p:notes>
</file>

<file path=ppt/notesSlides/notesSlide10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id-ID" noProof="1"/>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16F4E89-ECF2-4CB1-81A7-98EFC9247197}" type="slidenum">
              <a:rPr kumimoji="0" lang="id-ID"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117</a:t>
            </a:fld>
            <a:endParaRPr kumimoji="0" lang="id-ID"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271864650"/>
      </p:ext>
    </p:extLst>
  </p:cSld>
  <p:clrMapOvr>
    <a:masterClrMapping/>
  </p:clrMapOvr>
</p:notes>
</file>

<file path=ppt/notesSlides/notesSlide10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id-ID" noProof="1"/>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16F4E89-ECF2-4CB1-81A7-98EFC9247197}" type="slidenum">
              <a:rPr kumimoji="0" lang="id-ID"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118</a:t>
            </a:fld>
            <a:endParaRPr kumimoji="0" lang="id-ID"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250730101"/>
      </p:ext>
    </p:extLst>
  </p:cSld>
  <p:clrMapOvr>
    <a:masterClrMapping/>
  </p:clrMapOvr>
</p:notes>
</file>

<file path=ppt/notesSlides/notesSlide10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id-ID" noProof="1"/>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16F4E89-ECF2-4CB1-81A7-98EFC9247197}" type="slidenum">
              <a:rPr kumimoji="0" lang="id-ID"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119</a:t>
            </a:fld>
            <a:endParaRPr kumimoji="0" lang="id-ID"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358408300"/>
      </p:ext>
    </p:extLst>
  </p:cSld>
  <p:clrMapOvr>
    <a:masterClrMapping/>
  </p:clrMapOvr>
</p:notes>
</file>

<file path=ppt/notesSlides/notesSlide10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id-ID" noProof="1"/>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16F4E89-ECF2-4CB1-81A7-98EFC9247197}" type="slidenum">
              <a:rPr kumimoji="0" lang="id-ID"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120</a:t>
            </a:fld>
            <a:endParaRPr kumimoji="0" lang="id-ID"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183564992"/>
      </p:ext>
    </p:extLst>
  </p:cSld>
  <p:clrMapOvr>
    <a:masterClrMapping/>
  </p:clrMapOvr>
</p:notes>
</file>

<file path=ppt/notesSlides/notesSlide1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1" dirty="0"/>
          </a:p>
        </p:txBody>
      </p:sp>
      <p:sp>
        <p:nvSpPr>
          <p:cNvPr id="4" name="Slide Number Placeholder 3"/>
          <p:cNvSpPr>
            <a:spLocks noGrp="1"/>
          </p:cNvSpPr>
          <p:nvPr>
            <p:ph type="sldNum" sz="quarter" idx="5"/>
          </p:nvPr>
        </p:nvSpPr>
        <p:spPr/>
        <p:txBody>
          <a:bodyPr/>
          <a:lstStyle/>
          <a:p>
            <a:fld id="{216F4E89-ECF2-4CB1-81A7-98EFC9247197}" type="slidenum">
              <a:rPr lang="id-ID" smtClean="0"/>
              <a:t>121</a:t>
            </a:fld>
            <a:endParaRPr lang="id-ID"/>
          </a:p>
        </p:txBody>
      </p:sp>
    </p:spTree>
    <p:extLst>
      <p:ext uri="{BB962C8B-B14F-4D97-AF65-F5344CB8AC3E}">
        <p14:creationId xmlns:p14="http://schemas.microsoft.com/office/powerpoint/2010/main" val="130064939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8E0F16-6F9F-4CC1-BB02-9E7BEB899B14}"/>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id-ID"/>
          </a:p>
        </p:txBody>
      </p:sp>
      <p:sp>
        <p:nvSpPr>
          <p:cNvPr id="3" name="Subtitle 2">
            <a:extLst>
              <a:ext uri="{FF2B5EF4-FFF2-40B4-BE49-F238E27FC236}">
                <a16:creationId xmlns:a16="http://schemas.microsoft.com/office/drawing/2014/main" id="{44F326D7-68DD-4C34-9951-FD6729CFA9B7}"/>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id-ID"/>
          </a:p>
        </p:txBody>
      </p:sp>
      <p:sp>
        <p:nvSpPr>
          <p:cNvPr id="4" name="Date Placeholder 3">
            <a:extLst>
              <a:ext uri="{FF2B5EF4-FFF2-40B4-BE49-F238E27FC236}">
                <a16:creationId xmlns:a16="http://schemas.microsoft.com/office/drawing/2014/main" id="{891D4912-A201-44AB-B256-A10462DFE7EF}"/>
              </a:ext>
            </a:extLst>
          </p:cNvPr>
          <p:cNvSpPr>
            <a:spLocks noGrp="1"/>
          </p:cNvSpPr>
          <p:nvPr>
            <p:ph type="dt" sz="half" idx="10"/>
          </p:nvPr>
        </p:nvSpPr>
        <p:spPr/>
        <p:txBody>
          <a:bodyPr/>
          <a:lstStyle/>
          <a:p>
            <a:fld id="{A5B2494F-AED6-4AAA-A074-F1FBE823607F}" type="datetimeFigureOut">
              <a:rPr lang="id-ID" smtClean="0"/>
              <a:t>07/05/2024</a:t>
            </a:fld>
            <a:endParaRPr lang="id-ID"/>
          </a:p>
        </p:txBody>
      </p:sp>
      <p:sp>
        <p:nvSpPr>
          <p:cNvPr id="5" name="Footer Placeholder 4">
            <a:extLst>
              <a:ext uri="{FF2B5EF4-FFF2-40B4-BE49-F238E27FC236}">
                <a16:creationId xmlns:a16="http://schemas.microsoft.com/office/drawing/2014/main" id="{337370DA-55BB-4AD9-8A01-64E9D93F12A4}"/>
              </a:ext>
            </a:extLst>
          </p:cNvPr>
          <p:cNvSpPr>
            <a:spLocks noGrp="1"/>
          </p:cNvSpPr>
          <p:nvPr>
            <p:ph type="ftr" sz="quarter" idx="11"/>
          </p:nvPr>
        </p:nvSpPr>
        <p:spPr/>
        <p:txBody>
          <a:bodyPr/>
          <a:lstStyle/>
          <a:p>
            <a:endParaRPr lang="id-ID"/>
          </a:p>
        </p:txBody>
      </p:sp>
      <p:sp>
        <p:nvSpPr>
          <p:cNvPr id="6" name="Slide Number Placeholder 5">
            <a:extLst>
              <a:ext uri="{FF2B5EF4-FFF2-40B4-BE49-F238E27FC236}">
                <a16:creationId xmlns:a16="http://schemas.microsoft.com/office/drawing/2014/main" id="{4128CD2D-838C-476A-A66F-D42B62B84133}"/>
              </a:ext>
            </a:extLst>
          </p:cNvPr>
          <p:cNvSpPr>
            <a:spLocks noGrp="1"/>
          </p:cNvSpPr>
          <p:nvPr>
            <p:ph type="sldNum" sz="quarter" idx="12"/>
          </p:nvPr>
        </p:nvSpPr>
        <p:spPr/>
        <p:txBody>
          <a:bodyPr/>
          <a:lstStyle/>
          <a:p>
            <a:fld id="{CAFDA00A-C7A2-4BD1-9C20-843B6511027B}" type="slidenum">
              <a:rPr lang="id-ID" smtClean="0"/>
              <a:t>‹#›</a:t>
            </a:fld>
            <a:endParaRPr lang="id-ID"/>
          </a:p>
        </p:txBody>
      </p:sp>
    </p:spTree>
    <p:extLst>
      <p:ext uri="{BB962C8B-B14F-4D97-AF65-F5344CB8AC3E}">
        <p14:creationId xmlns:p14="http://schemas.microsoft.com/office/powerpoint/2010/main" val="204267479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5FF3D4-84E2-4DF1-A864-162321586848}"/>
              </a:ext>
            </a:extLst>
          </p:cNvPr>
          <p:cNvSpPr>
            <a:spLocks noGrp="1"/>
          </p:cNvSpPr>
          <p:nvPr>
            <p:ph type="title"/>
          </p:nvPr>
        </p:nvSpPr>
        <p:spPr/>
        <p:txBody>
          <a:bodyPr/>
          <a:lstStyle/>
          <a:p>
            <a:r>
              <a:rPr lang="en-US"/>
              <a:t>Click to edit Master title style</a:t>
            </a:r>
            <a:endParaRPr lang="id-ID"/>
          </a:p>
        </p:txBody>
      </p:sp>
      <p:sp>
        <p:nvSpPr>
          <p:cNvPr id="3" name="Content Placeholder 2">
            <a:extLst>
              <a:ext uri="{FF2B5EF4-FFF2-40B4-BE49-F238E27FC236}">
                <a16:creationId xmlns:a16="http://schemas.microsoft.com/office/drawing/2014/main" id="{62600CBB-FEF2-47C6-BAA6-221B668D251C}"/>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id-ID"/>
          </a:p>
        </p:txBody>
      </p:sp>
      <p:sp>
        <p:nvSpPr>
          <p:cNvPr id="4" name="Date Placeholder 3">
            <a:extLst>
              <a:ext uri="{FF2B5EF4-FFF2-40B4-BE49-F238E27FC236}">
                <a16:creationId xmlns:a16="http://schemas.microsoft.com/office/drawing/2014/main" id="{982948F2-1B55-42FB-8AC5-95F86F5B4B2C}"/>
              </a:ext>
            </a:extLst>
          </p:cNvPr>
          <p:cNvSpPr>
            <a:spLocks noGrp="1"/>
          </p:cNvSpPr>
          <p:nvPr>
            <p:ph type="dt" sz="half" idx="10"/>
          </p:nvPr>
        </p:nvSpPr>
        <p:spPr/>
        <p:txBody>
          <a:bodyPr/>
          <a:lstStyle/>
          <a:p>
            <a:fld id="{A5B2494F-AED6-4AAA-A074-F1FBE823607F}" type="datetimeFigureOut">
              <a:rPr lang="id-ID" smtClean="0"/>
              <a:t>07/05/2024</a:t>
            </a:fld>
            <a:endParaRPr lang="id-ID"/>
          </a:p>
        </p:txBody>
      </p:sp>
      <p:sp>
        <p:nvSpPr>
          <p:cNvPr id="5" name="Footer Placeholder 4">
            <a:extLst>
              <a:ext uri="{FF2B5EF4-FFF2-40B4-BE49-F238E27FC236}">
                <a16:creationId xmlns:a16="http://schemas.microsoft.com/office/drawing/2014/main" id="{509E170C-7BED-4308-8982-B3EC05F91543}"/>
              </a:ext>
            </a:extLst>
          </p:cNvPr>
          <p:cNvSpPr>
            <a:spLocks noGrp="1"/>
          </p:cNvSpPr>
          <p:nvPr>
            <p:ph type="ftr" sz="quarter" idx="11"/>
          </p:nvPr>
        </p:nvSpPr>
        <p:spPr/>
        <p:txBody>
          <a:bodyPr/>
          <a:lstStyle/>
          <a:p>
            <a:endParaRPr lang="id-ID"/>
          </a:p>
        </p:txBody>
      </p:sp>
      <p:sp>
        <p:nvSpPr>
          <p:cNvPr id="6" name="Slide Number Placeholder 5">
            <a:extLst>
              <a:ext uri="{FF2B5EF4-FFF2-40B4-BE49-F238E27FC236}">
                <a16:creationId xmlns:a16="http://schemas.microsoft.com/office/drawing/2014/main" id="{B9689FB4-F1A7-4483-A21A-2FB48A0B937A}"/>
              </a:ext>
            </a:extLst>
          </p:cNvPr>
          <p:cNvSpPr>
            <a:spLocks noGrp="1"/>
          </p:cNvSpPr>
          <p:nvPr>
            <p:ph type="sldNum" sz="quarter" idx="12"/>
          </p:nvPr>
        </p:nvSpPr>
        <p:spPr/>
        <p:txBody>
          <a:bodyPr/>
          <a:lstStyle/>
          <a:p>
            <a:fld id="{CAFDA00A-C7A2-4BD1-9C20-843B6511027B}" type="slidenum">
              <a:rPr lang="id-ID" smtClean="0"/>
              <a:t>‹#›</a:t>
            </a:fld>
            <a:endParaRPr lang="id-ID"/>
          </a:p>
        </p:txBody>
      </p:sp>
    </p:spTree>
    <p:extLst>
      <p:ext uri="{BB962C8B-B14F-4D97-AF65-F5344CB8AC3E}">
        <p14:creationId xmlns:p14="http://schemas.microsoft.com/office/powerpoint/2010/main" val="219486328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784A2F-C847-4941-8C52-7095AD2E24F9}"/>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id-ID"/>
          </a:p>
        </p:txBody>
      </p:sp>
      <p:sp>
        <p:nvSpPr>
          <p:cNvPr id="3" name="Text Placeholder 2">
            <a:extLst>
              <a:ext uri="{FF2B5EF4-FFF2-40B4-BE49-F238E27FC236}">
                <a16:creationId xmlns:a16="http://schemas.microsoft.com/office/drawing/2014/main" id="{F4294D4B-50FE-4FAC-93ED-140BD3E48BB4}"/>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6A1A63E7-35FA-4EE9-8C01-D4C3227A2CA3}"/>
              </a:ext>
            </a:extLst>
          </p:cNvPr>
          <p:cNvSpPr>
            <a:spLocks noGrp="1"/>
          </p:cNvSpPr>
          <p:nvPr>
            <p:ph type="dt" sz="half" idx="10"/>
          </p:nvPr>
        </p:nvSpPr>
        <p:spPr/>
        <p:txBody>
          <a:bodyPr/>
          <a:lstStyle/>
          <a:p>
            <a:fld id="{A5B2494F-AED6-4AAA-A074-F1FBE823607F}" type="datetimeFigureOut">
              <a:rPr lang="id-ID" smtClean="0"/>
              <a:t>07/05/2024</a:t>
            </a:fld>
            <a:endParaRPr lang="id-ID"/>
          </a:p>
        </p:txBody>
      </p:sp>
      <p:sp>
        <p:nvSpPr>
          <p:cNvPr id="5" name="Footer Placeholder 4">
            <a:extLst>
              <a:ext uri="{FF2B5EF4-FFF2-40B4-BE49-F238E27FC236}">
                <a16:creationId xmlns:a16="http://schemas.microsoft.com/office/drawing/2014/main" id="{C23F896C-C140-4074-8D59-91B5C6BCC888}"/>
              </a:ext>
            </a:extLst>
          </p:cNvPr>
          <p:cNvSpPr>
            <a:spLocks noGrp="1"/>
          </p:cNvSpPr>
          <p:nvPr>
            <p:ph type="ftr" sz="quarter" idx="11"/>
          </p:nvPr>
        </p:nvSpPr>
        <p:spPr/>
        <p:txBody>
          <a:bodyPr/>
          <a:lstStyle/>
          <a:p>
            <a:endParaRPr lang="id-ID"/>
          </a:p>
        </p:txBody>
      </p:sp>
      <p:sp>
        <p:nvSpPr>
          <p:cNvPr id="6" name="Slide Number Placeholder 5">
            <a:extLst>
              <a:ext uri="{FF2B5EF4-FFF2-40B4-BE49-F238E27FC236}">
                <a16:creationId xmlns:a16="http://schemas.microsoft.com/office/drawing/2014/main" id="{9C7464D9-4130-4DF5-A57F-CA2EB4A15B4F}"/>
              </a:ext>
            </a:extLst>
          </p:cNvPr>
          <p:cNvSpPr>
            <a:spLocks noGrp="1"/>
          </p:cNvSpPr>
          <p:nvPr>
            <p:ph type="sldNum" sz="quarter" idx="12"/>
          </p:nvPr>
        </p:nvSpPr>
        <p:spPr/>
        <p:txBody>
          <a:bodyPr/>
          <a:lstStyle/>
          <a:p>
            <a:fld id="{CAFDA00A-C7A2-4BD1-9C20-843B6511027B}" type="slidenum">
              <a:rPr lang="id-ID" smtClean="0"/>
              <a:t>‹#›</a:t>
            </a:fld>
            <a:endParaRPr lang="id-ID"/>
          </a:p>
        </p:txBody>
      </p:sp>
    </p:spTree>
    <p:extLst>
      <p:ext uri="{BB962C8B-B14F-4D97-AF65-F5344CB8AC3E}">
        <p14:creationId xmlns:p14="http://schemas.microsoft.com/office/powerpoint/2010/main" val="429364945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F74BEC-A4FC-4B31-9DFB-4961CA5D6C0E}"/>
              </a:ext>
            </a:extLst>
          </p:cNvPr>
          <p:cNvSpPr>
            <a:spLocks noGrp="1"/>
          </p:cNvSpPr>
          <p:nvPr>
            <p:ph type="title"/>
          </p:nvPr>
        </p:nvSpPr>
        <p:spPr/>
        <p:txBody>
          <a:bodyPr/>
          <a:lstStyle/>
          <a:p>
            <a:r>
              <a:rPr lang="en-US"/>
              <a:t>Click to edit Master title style</a:t>
            </a:r>
            <a:endParaRPr lang="id-ID"/>
          </a:p>
        </p:txBody>
      </p:sp>
      <p:sp>
        <p:nvSpPr>
          <p:cNvPr id="3" name="Content Placeholder 2">
            <a:extLst>
              <a:ext uri="{FF2B5EF4-FFF2-40B4-BE49-F238E27FC236}">
                <a16:creationId xmlns:a16="http://schemas.microsoft.com/office/drawing/2014/main" id="{8058B460-E641-44C9-83E2-E911BBE6E4BC}"/>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id-ID"/>
          </a:p>
        </p:txBody>
      </p:sp>
      <p:sp>
        <p:nvSpPr>
          <p:cNvPr id="4" name="Content Placeholder 3">
            <a:extLst>
              <a:ext uri="{FF2B5EF4-FFF2-40B4-BE49-F238E27FC236}">
                <a16:creationId xmlns:a16="http://schemas.microsoft.com/office/drawing/2014/main" id="{42B6D1FE-7310-4619-8412-C32978FA493F}"/>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id-ID"/>
          </a:p>
        </p:txBody>
      </p:sp>
      <p:sp>
        <p:nvSpPr>
          <p:cNvPr id="5" name="Date Placeholder 4">
            <a:extLst>
              <a:ext uri="{FF2B5EF4-FFF2-40B4-BE49-F238E27FC236}">
                <a16:creationId xmlns:a16="http://schemas.microsoft.com/office/drawing/2014/main" id="{EE21F46E-5436-44FB-AED0-D4F9A6753DE5}"/>
              </a:ext>
            </a:extLst>
          </p:cNvPr>
          <p:cNvSpPr>
            <a:spLocks noGrp="1"/>
          </p:cNvSpPr>
          <p:nvPr>
            <p:ph type="dt" sz="half" idx="10"/>
          </p:nvPr>
        </p:nvSpPr>
        <p:spPr/>
        <p:txBody>
          <a:bodyPr/>
          <a:lstStyle/>
          <a:p>
            <a:fld id="{A5B2494F-AED6-4AAA-A074-F1FBE823607F}" type="datetimeFigureOut">
              <a:rPr lang="id-ID" smtClean="0"/>
              <a:t>07/05/2024</a:t>
            </a:fld>
            <a:endParaRPr lang="id-ID"/>
          </a:p>
        </p:txBody>
      </p:sp>
      <p:sp>
        <p:nvSpPr>
          <p:cNvPr id="6" name="Footer Placeholder 5">
            <a:extLst>
              <a:ext uri="{FF2B5EF4-FFF2-40B4-BE49-F238E27FC236}">
                <a16:creationId xmlns:a16="http://schemas.microsoft.com/office/drawing/2014/main" id="{C9CFEAF4-E593-4F32-BD3F-0D0EA96E2DD9}"/>
              </a:ext>
            </a:extLst>
          </p:cNvPr>
          <p:cNvSpPr>
            <a:spLocks noGrp="1"/>
          </p:cNvSpPr>
          <p:nvPr>
            <p:ph type="ftr" sz="quarter" idx="11"/>
          </p:nvPr>
        </p:nvSpPr>
        <p:spPr/>
        <p:txBody>
          <a:bodyPr/>
          <a:lstStyle/>
          <a:p>
            <a:endParaRPr lang="id-ID"/>
          </a:p>
        </p:txBody>
      </p:sp>
      <p:sp>
        <p:nvSpPr>
          <p:cNvPr id="7" name="Slide Number Placeholder 6">
            <a:extLst>
              <a:ext uri="{FF2B5EF4-FFF2-40B4-BE49-F238E27FC236}">
                <a16:creationId xmlns:a16="http://schemas.microsoft.com/office/drawing/2014/main" id="{34AD30FD-0C6C-40B4-91A3-88B30D780BDA}"/>
              </a:ext>
            </a:extLst>
          </p:cNvPr>
          <p:cNvSpPr>
            <a:spLocks noGrp="1"/>
          </p:cNvSpPr>
          <p:nvPr>
            <p:ph type="sldNum" sz="quarter" idx="12"/>
          </p:nvPr>
        </p:nvSpPr>
        <p:spPr/>
        <p:txBody>
          <a:bodyPr/>
          <a:lstStyle/>
          <a:p>
            <a:fld id="{CAFDA00A-C7A2-4BD1-9C20-843B6511027B}" type="slidenum">
              <a:rPr lang="id-ID" smtClean="0"/>
              <a:t>‹#›</a:t>
            </a:fld>
            <a:endParaRPr lang="id-ID"/>
          </a:p>
        </p:txBody>
      </p:sp>
    </p:spTree>
    <p:extLst>
      <p:ext uri="{BB962C8B-B14F-4D97-AF65-F5344CB8AC3E}">
        <p14:creationId xmlns:p14="http://schemas.microsoft.com/office/powerpoint/2010/main" val="407931074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CE16BE-4641-44A9-8E30-6D61032565FF}"/>
              </a:ext>
            </a:extLst>
          </p:cNvPr>
          <p:cNvSpPr>
            <a:spLocks noGrp="1"/>
          </p:cNvSpPr>
          <p:nvPr>
            <p:ph type="title"/>
          </p:nvPr>
        </p:nvSpPr>
        <p:spPr>
          <a:xfrm>
            <a:off x="839788" y="365125"/>
            <a:ext cx="10515600" cy="1325563"/>
          </a:xfrm>
        </p:spPr>
        <p:txBody>
          <a:bodyPr/>
          <a:lstStyle/>
          <a:p>
            <a:r>
              <a:rPr lang="en-US"/>
              <a:t>Click to edit Master title style</a:t>
            </a:r>
            <a:endParaRPr lang="id-ID"/>
          </a:p>
        </p:txBody>
      </p:sp>
      <p:sp>
        <p:nvSpPr>
          <p:cNvPr id="3" name="Text Placeholder 2">
            <a:extLst>
              <a:ext uri="{FF2B5EF4-FFF2-40B4-BE49-F238E27FC236}">
                <a16:creationId xmlns:a16="http://schemas.microsoft.com/office/drawing/2014/main" id="{E26F799E-5F94-403A-AF41-21F2AE8D3042}"/>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A56358D4-385A-49FC-A8F4-901A715791A7}"/>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id-ID"/>
          </a:p>
        </p:txBody>
      </p:sp>
      <p:sp>
        <p:nvSpPr>
          <p:cNvPr id="5" name="Text Placeholder 4">
            <a:extLst>
              <a:ext uri="{FF2B5EF4-FFF2-40B4-BE49-F238E27FC236}">
                <a16:creationId xmlns:a16="http://schemas.microsoft.com/office/drawing/2014/main" id="{4DC31761-596F-4241-82C2-787F4BA6842F}"/>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379B01FA-0A34-4A8B-8D9A-90C3D7062D9A}"/>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id-ID"/>
          </a:p>
        </p:txBody>
      </p:sp>
      <p:sp>
        <p:nvSpPr>
          <p:cNvPr id="7" name="Date Placeholder 6">
            <a:extLst>
              <a:ext uri="{FF2B5EF4-FFF2-40B4-BE49-F238E27FC236}">
                <a16:creationId xmlns:a16="http://schemas.microsoft.com/office/drawing/2014/main" id="{814CB510-EC7E-48D1-BF30-710D84845780}"/>
              </a:ext>
            </a:extLst>
          </p:cNvPr>
          <p:cNvSpPr>
            <a:spLocks noGrp="1"/>
          </p:cNvSpPr>
          <p:nvPr>
            <p:ph type="dt" sz="half" idx="10"/>
          </p:nvPr>
        </p:nvSpPr>
        <p:spPr/>
        <p:txBody>
          <a:bodyPr/>
          <a:lstStyle/>
          <a:p>
            <a:fld id="{A5B2494F-AED6-4AAA-A074-F1FBE823607F}" type="datetimeFigureOut">
              <a:rPr lang="id-ID" smtClean="0"/>
              <a:t>07/05/2024</a:t>
            </a:fld>
            <a:endParaRPr lang="id-ID"/>
          </a:p>
        </p:txBody>
      </p:sp>
      <p:sp>
        <p:nvSpPr>
          <p:cNvPr id="8" name="Footer Placeholder 7">
            <a:extLst>
              <a:ext uri="{FF2B5EF4-FFF2-40B4-BE49-F238E27FC236}">
                <a16:creationId xmlns:a16="http://schemas.microsoft.com/office/drawing/2014/main" id="{45B02E8A-D7F3-43BD-9046-11C26176C58A}"/>
              </a:ext>
            </a:extLst>
          </p:cNvPr>
          <p:cNvSpPr>
            <a:spLocks noGrp="1"/>
          </p:cNvSpPr>
          <p:nvPr>
            <p:ph type="ftr" sz="quarter" idx="11"/>
          </p:nvPr>
        </p:nvSpPr>
        <p:spPr/>
        <p:txBody>
          <a:bodyPr/>
          <a:lstStyle/>
          <a:p>
            <a:endParaRPr lang="id-ID"/>
          </a:p>
        </p:txBody>
      </p:sp>
      <p:sp>
        <p:nvSpPr>
          <p:cNvPr id="9" name="Slide Number Placeholder 8">
            <a:extLst>
              <a:ext uri="{FF2B5EF4-FFF2-40B4-BE49-F238E27FC236}">
                <a16:creationId xmlns:a16="http://schemas.microsoft.com/office/drawing/2014/main" id="{8CFE9123-A000-47D3-BB77-D8FC020A29AC}"/>
              </a:ext>
            </a:extLst>
          </p:cNvPr>
          <p:cNvSpPr>
            <a:spLocks noGrp="1"/>
          </p:cNvSpPr>
          <p:nvPr>
            <p:ph type="sldNum" sz="quarter" idx="12"/>
          </p:nvPr>
        </p:nvSpPr>
        <p:spPr/>
        <p:txBody>
          <a:bodyPr/>
          <a:lstStyle/>
          <a:p>
            <a:fld id="{CAFDA00A-C7A2-4BD1-9C20-843B6511027B}" type="slidenum">
              <a:rPr lang="id-ID" smtClean="0"/>
              <a:t>‹#›</a:t>
            </a:fld>
            <a:endParaRPr lang="id-ID"/>
          </a:p>
        </p:txBody>
      </p:sp>
    </p:spTree>
    <p:extLst>
      <p:ext uri="{BB962C8B-B14F-4D97-AF65-F5344CB8AC3E}">
        <p14:creationId xmlns:p14="http://schemas.microsoft.com/office/powerpoint/2010/main" val="199956424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0A82D0-DFB4-4FF1-935F-D26BB8A99A30}"/>
              </a:ext>
            </a:extLst>
          </p:cNvPr>
          <p:cNvSpPr>
            <a:spLocks noGrp="1"/>
          </p:cNvSpPr>
          <p:nvPr>
            <p:ph type="title"/>
          </p:nvPr>
        </p:nvSpPr>
        <p:spPr/>
        <p:txBody>
          <a:bodyPr/>
          <a:lstStyle/>
          <a:p>
            <a:r>
              <a:rPr lang="en-US"/>
              <a:t>Click to edit Master title style</a:t>
            </a:r>
            <a:endParaRPr lang="id-ID"/>
          </a:p>
        </p:txBody>
      </p:sp>
      <p:sp>
        <p:nvSpPr>
          <p:cNvPr id="3" name="Date Placeholder 2">
            <a:extLst>
              <a:ext uri="{FF2B5EF4-FFF2-40B4-BE49-F238E27FC236}">
                <a16:creationId xmlns:a16="http://schemas.microsoft.com/office/drawing/2014/main" id="{B86DA2D8-7D59-4A4A-AB3E-071105505CA8}"/>
              </a:ext>
            </a:extLst>
          </p:cNvPr>
          <p:cNvSpPr>
            <a:spLocks noGrp="1"/>
          </p:cNvSpPr>
          <p:nvPr>
            <p:ph type="dt" sz="half" idx="10"/>
          </p:nvPr>
        </p:nvSpPr>
        <p:spPr/>
        <p:txBody>
          <a:bodyPr/>
          <a:lstStyle/>
          <a:p>
            <a:fld id="{A5B2494F-AED6-4AAA-A074-F1FBE823607F}" type="datetimeFigureOut">
              <a:rPr lang="id-ID" smtClean="0"/>
              <a:t>07/05/2024</a:t>
            </a:fld>
            <a:endParaRPr lang="id-ID"/>
          </a:p>
        </p:txBody>
      </p:sp>
      <p:sp>
        <p:nvSpPr>
          <p:cNvPr id="4" name="Footer Placeholder 3">
            <a:extLst>
              <a:ext uri="{FF2B5EF4-FFF2-40B4-BE49-F238E27FC236}">
                <a16:creationId xmlns:a16="http://schemas.microsoft.com/office/drawing/2014/main" id="{304B968E-D0B9-4D0A-B5E4-32C4C8460EE2}"/>
              </a:ext>
            </a:extLst>
          </p:cNvPr>
          <p:cNvSpPr>
            <a:spLocks noGrp="1"/>
          </p:cNvSpPr>
          <p:nvPr>
            <p:ph type="ftr" sz="quarter" idx="11"/>
          </p:nvPr>
        </p:nvSpPr>
        <p:spPr/>
        <p:txBody>
          <a:bodyPr/>
          <a:lstStyle/>
          <a:p>
            <a:endParaRPr lang="id-ID"/>
          </a:p>
        </p:txBody>
      </p:sp>
      <p:sp>
        <p:nvSpPr>
          <p:cNvPr id="5" name="Slide Number Placeholder 4">
            <a:extLst>
              <a:ext uri="{FF2B5EF4-FFF2-40B4-BE49-F238E27FC236}">
                <a16:creationId xmlns:a16="http://schemas.microsoft.com/office/drawing/2014/main" id="{72465E69-E164-4983-96DF-30D8053966F3}"/>
              </a:ext>
            </a:extLst>
          </p:cNvPr>
          <p:cNvSpPr>
            <a:spLocks noGrp="1"/>
          </p:cNvSpPr>
          <p:nvPr>
            <p:ph type="sldNum" sz="quarter" idx="12"/>
          </p:nvPr>
        </p:nvSpPr>
        <p:spPr/>
        <p:txBody>
          <a:bodyPr/>
          <a:lstStyle/>
          <a:p>
            <a:fld id="{CAFDA00A-C7A2-4BD1-9C20-843B6511027B}" type="slidenum">
              <a:rPr lang="id-ID" smtClean="0"/>
              <a:t>‹#›</a:t>
            </a:fld>
            <a:endParaRPr lang="id-ID"/>
          </a:p>
        </p:txBody>
      </p:sp>
    </p:spTree>
    <p:extLst>
      <p:ext uri="{BB962C8B-B14F-4D97-AF65-F5344CB8AC3E}">
        <p14:creationId xmlns:p14="http://schemas.microsoft.com/office/powerpoint/2010/main" val="344121414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12783085-B316-46A5-B1EB-3A2CFED34745}"/>
              </a:ext>
            </a:extLst>
          </p:cNvPr>
          <p:cNvSpPr>
            <a:spLocks noGrp="1"/>
          </p:cNvSpPr>
          <p:nvPr>
            <p:ph type="dt" sz="half" idx="10"/>
          </p:nvPr>
        </p:nvSpPr>
        <p:spPr/>
        <p:txBody>
          <a:bodyPr/>
          <a:lstStyle/>
          <a:p>
            <a:fld id="{A5B2494F-AED6-4AAA-A074-F1FBE823607F}" type="datetimeFigureOut">
              <a:rPr lang="id-ID" smtClean="0"/>
              <a:t>07/05/2024</a:t>
            </a:fld>
            <a:endParaRPr lang="id-ID"/>
          </a:p>
        </p:txBody>
      </p:sp>
      <p:sp>
        <p:nvSpPr>
          <p:cNvPr id="3" name="Footer Placeholder 2">
            <a:extLst>
              <a:ext uri="{FF2B5EF4-FFF2-40B4-BE49-F238E27FC236}">
                <a16:creationId xmlns:a16="http://schemas.microsoft.com/office/drawing/2014/main" id="{ECF289F7-1BAC-434D-9586-8F2BA3B81C77}"/>
              </a:ext>
            </a:extLst>
          </p:cNvPr>
          <p:cNvSpPr>
            <a:spLocks noGrp="1"/>
          </p:cNvSpPr>
          <p:nvPr>
            <p:ph type="ftr" sz="quarter" idx="11"/>
          </p:nvPr>
        </p:nvSpPr>
        <p:spPr/>
        <p:txBody>
          <a:bodyPr/>
          <a:lstStyle/>
          <a:p>
            <a:endParaRPr lang="id-ID"/>
          </a:p>
        </p:txBody>
      </p:sp>
      <p:sp>
        <p:nvSpPr>
          <p:cNvPr id="4" name="Slide Number Placeholder 3">
            <a:extLst>
              <a:ext uri="{FF2B5EF4-FFF2-40B4-BE49-F238E27FC236}">
                <a16:creationId xmlns:a16="http://schemas.microsoft.com/office/drawing/2014/main" id="{11319E51-0BFC-46EA-AF81-CD9079638269}"/>
              </a:ext>
            </a:extLst>
          </p:cNvPr>
          <p:cNvSpPr>
            <a:spLocks noGrp="1"/>
          </p:cNvSpPr>
          <p:nvPr>
            <p:ph type="sldNum" sz="quarter" idx="12"/>
          </p:nvPr>
        </p:nvSpPr>
        <p:spPr/>
        <p:txBody>
          <a:bodyPr/>
          <a:lstStyle/>
          <a:p>
            <a:fld id="{CAFDA00A-C7A2-4BD1-9C20-843B6511027B}" type="slidenum">
              <a:rPr lang="id-ID" smtClean="0"/>
              <a:t>‹#›</a:t>
            </a:fld>
            <a:endParaRPr lang="id-ID"/>
          </a:p>
        </p:txBody>
      </p:sp>
    </p:spTree>
    <p:extLst>
      <p:ext uri="{BB962C8B-B14F-4D97-AF65-F5344CB8AC3E}">
        <p14:creationId xmlns:p14="http://schemas.microsoft.com/office/powerpoint/2010/main" val="56436623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1CEAB0-035F-472F-9B70-11FB6AF458C6}"/>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id-ID"/>
          </a:p>
        </p:txBody>
      </p:sp>
      <p:sp>
        <p:nvSpPr>
          <p:cNvPr id="3" name="Content Placeholder 2">
            <a:extLst>
              <a:ext uri="{FF2B5EF4-FFF2-40B4-BE49-F238E27FC236}">
                <a16:creationId xmlns:a16="http://schemas.microsoft.com/office/drawing/2014/main" id="{6657DF85-1390-4D40-A01F-B867C955804E}"/>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id-ID"/>
          </a:p>
        </p:txBody>
      </p:sp>
      <p:sp>
        <p:nvSpPr>
          <p:cNvPr id="4" name="Text Placeholder 3">
            <a:extLst>
              <a:ext uri="{FF2B5EF4-FFF2-40B4-BE49-F238E27FC236}">
                <a16:creationId xmlns:a16="http://schemas.microsoft.com/office/drawing/2014/main" id="{21845E4B-A591-4586-89E2-5EACB9B1450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5437B7EE-3804-496C-828E-5EC9BF5A8285}"/>
              </a:ext>
            </a:extLst>
          </p:cNvPr>
          <p:cNvSpPr>
            <a:spLocks noGrp="1"/>
          </p:cNvSpPr>
          <p:nvPr>
            <p:ph type="dt" sz="half" idx="10"/>
          </p:nvPr>
        </p:nvSpPr>
        <p:spPr/>
        <p:txBody>
          <a:bodyPr/>
          <a:lstStyle/>
          <a:p>
            <a:fld id="{A5B2494F-AED6-4AAA-A074-F1FBE823607F}" type="datetimeFigureOut">
              <a:rPr lang="id-ID" smtClean="0"/>
              <a:t>07/05/2024</a:t>
            </a:fld>
            <a:endParaRPr lang="id-ID"/>
          </a:p>
        </p:txBody>
      </p:sp>
      <p:sp>
        <p:nvSpPr>
          <p:cNvPr id="6" name="Footer Placeholder 5">
            <a:extLst>
              <a:ext uri="{FF2B5EF4-FFF2-40B4-BE49-F238E27FC236}">
                <a16:creationId xmlns:a16="http://schemas.microsoft.com/office/drawing/2014/main" id="{F51AFC25-A1B1-4FD3-9C2B-37ABF194B172}"/>
              </a:ext>
            </a:extLst>
          </p:cNvPr>
          <p:cNvSpPr>
            <a:spLocks noGrp="1"/>
          </p:cNvSpPr>
          <p:nvPr>
            <p:ph type="ftr" sz="quarter" idx="11"/>
          </p:nvPr>
        </p:nvSpPr>
        <p:spPr/>
        <p:txBody>
          <a:bodyPr/>
          <a:lstStyle/>
          <a:p>
            <a:endParaRPr lang="id-ID"/>
          </a:p>
        </p:txBody>
      </p:sp>
      <p:sp>
        <p:nvSpPr>
          <p:cNvPr id="7" name="Slide Number Placeholder 6">
            <a:extLst>
              <a:ext uri="{FF2B5EF4-FFF2-40B4-BE49-F238E27FC236}">
                <a16:creationId xmlns:a16="http://schemas.microsoft.com/office/drawing/2014/main" id="{E3989A4C-C955-40EA-8670-8C036235B802}"/>
              </a:ext>
            </a:extLst>
          </p:cNvPr>
          <p:cNvSpPr>
            <a:spLocks noGrp="1"/>
          </p:cNvSpPr>
          <p:nvPr>
            <p:ph type="sldNum" sz="quarter" idx="12"/>
          </p:nvPr>
        </p:nvSpPr>
        <p:spPr/>
        <p:txBody>
          <a:bodyPr/>
          <a:lstStyle/>
          <a:p>
            <a:fld id="{CAFDA00A-C7A2-4BD1-9C20-843B6511027B}" type="slidenum">
              <a:rPr lang="id-ID" smtClean="0"/>
              <a:t>‹#›</a:t>
            </a:fld>
            <a:endParaRPr lang="id-ID"/>
          </a:p>
        </p:txBody>
      </p:sp>
    </p:spTree>
    <p:extLst>
      <p:ext uri="{BB962C8B-B14F-4D97-AF65-F5344CB8AC3E}">
        <p14:creationId xmlns:p14="http://schemas.microsoft.com/office/powerpoint/2010/main" val="279156433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F446E3-56A5-4043-B5F9-AA1A65A10F64}"/>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id-ID"/>
          </a:p>
        </p:txBody>
      </p:sp>
      <p:sp>
        <p:nvSpPr>
          <p:cNvPr id="3" name="Picture Placeholder 2">
            <a:extLst>
              <a:ext uri="{FF2B5EF4-FFF2-40B4-BE49-F238E27FC236}">
                <a16:creationId xmlns:a16="http://schemas.microsoft.com/office/drawing/2014/main" id="{358CC954-547E-4F35-AF26-84CCCAC6041C}"/>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id-ID"/>
          </a:p>
        </p:txBody>
      </p:sp>
      <p:sp>
        <p:nvSpPr>
          <p:cNvPr id="4" name="Text Placeholder 3">
            <a:extLst>
              <a:ext uri="{FF2B5EF4-FFF2-40B4-BE49-F238E27FC236}">
                <a16:creationId xmlns:a16="http://schemas.microsoft.com/office/drawing/2014/main" id="{D02E54D2-3021-44B3-A9EE-38BDFD3FD9A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7B5AD6A9-AD88-40BD-816A-6128F50C8199}"/>
              </a:ext>
            </a:extLst>
          </p:cNvPr>
          <p:cNvSpPr>
            <a:spLocks noGrp="1"/>
          </p:cNvSpPr>
          <p:nvPr>
            <p:ph type="dt" sz="half" idx="10"/>
          </p:nvPr>
        </p:nvSpPr>
        <p:spPr/>
        <p:txBody>
          <a:bodyPr/>
          <a:lstStyle/>
          <a:p>
            <a:fld id="{A5B2494F-AED6-4AAA-A074-F1FBE823607F}" type="datetimeFigureOut">
              <a:rPr lang="id-ID" smtClean="0"/>
              <a:t>07/05/2024</a:t>
            </a:fld>
            <a:endParaRPr lang="id-ID"/>
          </a:p>
        </p:txBody>
      </p:sp>
      <p:sp>
        <p:nvSpPr>
          <p:cNvPr id="6" name="Footer Placeholder 5">
            <a:extLst>
              <a:ext uri="{FF2B5EF4-FFF2-40B4-BE49-F238E27FC236}">
                <a16:creationId xmlns:a16="http://schemas.microsoft.com/office/drawing/2014/main" id="{E66B1EC4-FC15-4789-A556-8492FE6DA920}"/>
              </a:ext>
            </a:extLst>
          </p:cNvPr>
          <p:cNvSpPr>
            <a:spLocks noGrp="1"/>
          </p:cNvSpPr>
          <p:nvPr>
            <p:ph type="ftr" sz="quarter" idx="11"/>
          </p:nvPr>
        </p:nvSpPr>
        <p:spPr/>
        <p:txBody>
          <a:bodyPr/>
          <a:lstStyle/>
          <a:p>
            <a:endParaRPr lang="id-ID"/>
          </a:p>
        </p:txBody>
      </p:sp>
      <p:sp>
        <p:nvSpPr>
          <p:cNvPr id="7" name="Slide Number Placeholder 6">
            <a:extLst>
              <a:ext uri="{FF2B5EF4-FFF2-40B4-BE49-F238E27FC236}">
                <a16:creationId xmlns:a16="http://schemas.microsoft.com/office/drawing/2014/main" id="{557A9A71-56FF-45AE-A840-52D173A4BB85}"/>
              </a:ext>
            </a:extLst>
          </p:cNvPr>
          <p:cNvSpPr>
            <a:spLocks noGrp="1"/>
          </p:cNvSpPr>
          <p:nvPr>
            <p:ph type="sldNum" sz="quarter" idx="12"/>
          </p:nvPr>
        </p:nvSpPr>
        <p:spPr/>
        <p:txBody>
          <a:bodyPr/>
          <a:lstStyle/>
          <a:p>
            <a:fld id="{CAFDA00A-C7A2-4BD1-9C20-843B6511027B}" type="slidenum">
              <a:rPr lang="id-ID" smtClean="0"/>
              <a:t>‹#›</a:t>
            </a:fld>
            <a:endParaRPr lang="id-ID"/>
          </a:p>
        </p:txBody>
      </p:sp>
    </p:spTree>
    <p:extLst>
      <p:ext uri="{BB962C8B-B14F-4D97-AF65-F5344CB8AC3E}">
        <p14:creationId xmlns:p14="http://schemas.microsoft.com/office/powerpoint/2010/main" val="360271711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2CF62D-5C93-467A-B298-467C68305F96}"/>
              </a:ext>
            </a:extLst>
          </p:cNvPr>
          <p:cNvSpPr>
            <a:spLocks noGrp="1"/>
          </p:cNvSpPr>
          <p:nvPr>
            <p:ph type="title"/>
          </p:nvPr>
        </p:nvSpPr>
        <p:spPr/>
        <p:txBody>
          <a:bodyPr/>
          <a:lstStyle/>
          <a:p>
            <a:r>
              <a:rPr lang="en-US"/>
              <a:t>Click to edit Master title style</a:t>
            </a:r>
            <a:endParaRPr lang="id-ID"/>
          </a:p>
        </p:txBody>
      </p:sp>
      <p:sp>
        <p:nvSpPr>
          <p:cNvPr id="3" name="Vertical Text Placeholder 2">
            <a:extLst>
              <a:ext uri="{FF2B5EF4-FFF2-40B4-BE49-F238E27FC236}">
                <a16:creationId xmlns:a16="http://schemas.microsoft.com/office/drawing/2014/main" id="{34AF17F8-1791-4C52-A843-8F254E20E168}"/>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id-ID"/>
          </a:p>
        </p:txBody>
      </p:sp>
      <p:sp>
        <p:nvSpPr>
          <p:cNvPr id="4" name="Date Placeholder 3">
            <a:extLst>
              <a:ext uri="{FF2B5EF4-FFF2-40B4-BE49-F238E27FC236}">
                <a16:creationId xmlns:a16="http://schemas.microsoft.com/office/drawing/2014/main" id="{0EB201CE-D015-4275-B9EA-80E969933D7E}"/>
              </a:ext>
            </a:extLst>
          </p:cNvPr>
          <p:cNvSpPr>
            <a:spLocks noGrp="1"/>
          </p:cNvSpPr>
          <p:nvPr>
            <p:ph type="dt" sz="half" idx="10"/>
          </p:nvPr>
        </p:nvSpPr>
        <p:spPr/>
        <p:txBody>
          <a:bodyPr/>
          <a:lstStyle/>
          <a:p>
            <a:fld id="{A5B2494F-AED6-4AAA-A074-F1FBE823607F}" type="datetimeFigureOut">
              <a:rPr lang="id-ID" smtClean="0"/>
              <a:t>07/05/2024</a:t>
            </a:fld>
            <a:endParaRPr lang="id-ID"/>
          </a:p>
        </p:txBody>
      </p:sp>
      <p:sp>
        <p:nvSpPr>
          <p:cNvPr id="5" name="Footer Placeholder 4">
            <a:extLst>
              <a:ext uri="{FF2B5EF4-FFF2-40B4-BE49-F238E27FC236}">
                <a16:creationId xmlns:a16="http://schemas.microsoft.com/office/drawing/2014/main" id="{ED563524-AF84-4B10-BF41-2429745AC3A8}"/>
              </a:ext>
            </a:extLst>
          </p:cNvPr>
          <p:cNvSpPr>
            <a:spLocks noGrp="1"/>
          </p:cNvSpPr>
          <p:nvPr>
            <p:ph type="ftr" sz="quarter" idx="11"/>
          </p:nvPr>
        </p:nvSpPr>
        <p:spPr/>
        <p:txBody>
          <a:bodyPr/>
          <a:lstStyle/>
          <a:p>
            <a:endParaRPr lang="id-ID"/>
          </a:p>
        </p:txBody>
      </p:sp>
      <p:sp>
        <p:nvSpPr>
          <p:cNvPr id="6" name="Slide Number Placeholder 5">
            <a:extLst>
              <a:ext uri="{FF2B5EF4-FFF2-40B4-BE49-F238E27FC236}">
                <a16:creationId xmlns:a16="http://schemas.microsoft.com/office/drawing/2014/main" id="{F256EA96-63C7-422A-8343-3C1DDC574E68}"/>
              </a:ext>
            </a:extLst>
          </p:cNvPr>
          <p:cNvSpPr>
            <a:spLocks noGrp="1"/>
          </p:cNvSpPr>
          <p:nvPr>
            <p:ph type="sldNum" sz="quarter" idx="12"/>
          </p:nvPr>
        </p:nvSpPr>
        <p:spPr/>
        <p:txBody>
          <a:bodyPr/>
          <a:lstStyle/>
          <a:p>
            <a:fld id="{CAFDA00A-C7A2-4BD1-9C20-843B6511027B}" type="slidenum">
              <a:rPr lang="id-ID" smtClean="0"/>
              <a:t>‹#›</a:t>
            </a:fld>
            <a:endParaRPr lang="id-ID"/>
          </a:p>
        </p:txBody>
      </p:sp>
    </p:spTree>
    <p:extLst>
      <p:ext uri="{BB962C8B-B14F-4D97-AF65-F5344CB8AC3E}">
        <p14:creationId xmlns:p14="http://schemas.microsoft.com/office/powerpoint/2010/main" val="184752609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FE3ABFD7-3E2D-4981-A3D1-CB1BA6B18CF5}"/>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id-ID"/>
          </a:p>
        </p:txBody>
      </p:sp>
      <p:sp>
        <p:nvSpPr>
          <p:cNvPr id="3" name="Vertical Text Placeholder 2">
            <a:extLst>
              <a:ext uri="{FF2B5EF4-FFF2-40B4-BE49-F238E27FC236}">
                <a16:creationId xmlns:a16="http://schemas.microsoft.com/office/drawing/2014/main" id="{A6605D12-FE1E-4DC5-B94F-36116DA0D9CB}"/>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id-ID"/>
          </a:p>
        </p:txBody>
      </p:sp>
      <p:sp>
        <p:nvSpPr>
          <p:cNvPr id="4" name="Date Placeholder 3">
            <a:extLst>
              <a:ext uri="{FF2B5EF4-FFF2-40B4-BE49-F238E27FC236}">
                <a16:creationId xmlns:a16="http://schemas.microsoft.com/office/drawing/2014/main" id="{C4D2F48E-5A74-4F4C-8655-C495B76254DA}"/>
              </a:ext>
            </a:extLst>
          </p:cNvPr>
          <p:cNvSpPr>
            <a:spLocks noGrp="1"/>
          </p:cNvSpPr>
          <p:nvPr>
            <p:ph type="dt" sz="half" idx="10"/>
          </p:nvPr>
        </p:nvSpPr>
        <p:spPr/>
        <p:txBody>
          <a:bodyPr/>
          <a:lstStyle/>
          <a:p>
            <a:fld id="{A5B2494F-AED6-4AAA-A074-F1FBE823607F}" type="datetimeFigureOut">
              <a:rPr lang="id-ID" smtClean="0"/>
              <a:t>07/05/2024</a:t>
            </a:fld>
            <a:endParaRPr lang="id-ID"/>
          </a:p>
        </p:txBody>
      </p:sp>
      <p:sp>
        <p:nvSpPr>
          <p:cNvPr id="5" name="Footer Placeholder 4">
            <a:extLst>
              <a:ext uri="{FF2B5EF4-FFF2-40B4-BE49-F238E27FC236}">
                <a16:creationId xmlns:a16="http://schemas.microsoft.com/office/drawing/2014/main" id="{6B6CBB90-6024-4F77-8586-D756054B52C0}"/>
              </a:ext>
            </a:extLst>
          </p:cNvPr>
          <p:cNvSpPr>
            <a:spLocks noGrp="1"/>
          </p:cNvSpPr>
          <p:nvPr>
            <p:ph type="ftr" sz="quarter" idx="11"/>
          </p:nvPr>
        </p:nvSpPr>
        <p:spPr/>
        <p:txBody>
          <a:bodyPr/>
          <a:lstStyle/>
          <a:p>
            <a:endParaRPr lang="id-ID"/>
          </a:p>
        </p:txBody>
      </p:sp>
      <p:sp>
        <p:nvSpPr>
          <p:cNvPr id="6" name="Slide Number Placeholder 5">
            <a:extLst>
              <a:ext uri="{FF2B5EF4-FFF2-40B4-BE49-F238E27FC236}">
                <a16:creationId xmlns:a16="http://schemas.microsoft.com/office/drawing/2014/main" id="{58AA5381-D295-4328-BDBF-37BF5224A66A}"/>
              </a:ext>
            </a:extLst>
          </p:cNvPr>
          <p:cNvSpPr>
            <a:spLocks noGrp="1"/>
          </p:cNvSpPr>
          <p:nvPr>
            <p:ph type="sldNum" sz="quarter" idx="12"/>
          </p:nvPr>
        </p:nvSpPr>
        <p:spPr/>
        <p:txBody>
          <a:bodyPr/>
          <a:lstStyle/>
          <a:p>
            <a:fld id="{CAFDA00A-C7A2-4BD1-9C20-843B6511027B}" type="slidenum">
              <a:rPr lang="id-ID" smtClean="0"/>
              <a:t>‹#›</a:t>
            </a:fld>
            <a:endParaRPr lang="id-ID"/>
          </a:p>
        </p:txBody>
      </p:sp>
    </p:spTree>
    <p:extLst>
      <p:ext uri="{BB962C8B-B14F-4D97-AF65-F5344CB8AC3E}">
        <p14:creationId xmlns:p14="http://schemas.microsoft.com/office/powerpoint/2010/main" val="52789392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A5B2494F-AED6-4AAA-A074-F1FBE823607F}" type="datetimeFigureOut">
              <a:rPr lang="id-ID" smtClean="0"/>
              <a:t>07/05/2024</a:t>
            </a:fld>
            <a:endParaRPr lang="id-ID"/>
          </a:p>
        </p:txBody>
      </p:sp>
      <p:sp>
        <p:nvSpPr>
          <p:cNvPr id="5" name="Footer Placeholder 4"/>
          <p:cNvSpPr>
            <a:spLocks noGrp="1"/>
          </p:cNvSpPr>
          <p:nvPr>
            <p:ph type="ftr" sz="quarter" idx="11"/>
          </p:nvPr>
        </p:nvSpPr>
        <p:spPr/>
        <p:txBody>
          <a:bodyPr/>
          <a:lstStyle/>
          <a:p>
            <a:endParaRPr lang="id-ID"/>
          </a:p>
        </p:txBody>
      </p:sp>
      <p:sp>
        <p:nvSpPr>
          <p:cNvPr id="6" name="Slide Number Placeholder 5"/>
          <p:cNvSpPr>
            <a:spLocks noGrp="1"/>
          </p:cNvSpPr>
          <p:nvPr>
            <p:ph type="sldNum" sz="quarter" idx="12"/>
          </p:nvPr>
        </p:nvSpPr>
        <p:spPr/>
        <p:txBody>
          <a:bodyPr/>
          <a:lstStyle/>
          <a:p>
            <a:fld id="{CAFDA00A-C7A2-4BD1-9C20-843B6511027B}" type="slidenum">
              <a:rPr lang="id-ID" smtClean="0"/>
              <a:t>‹#›</a:t>
            </a:fld>
            <a:endParaRPr lang="id-ID"/>
          </a:p>
        </p:txBody>
      </p:sp>
    </p:spTree>
    <p:extLst>
      <p:ext uri="{BB962C8B-B14F-4D97-AF65-F5344CB8AC3E}">
        <p14:creationId xmlns:p14="http://schemas.microsoft.com/office/powerpoint/2010/main" val="389843800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A5B2494F-AED6-4AAA-A074-F1FBE823607F}" type="datetimeFigureOut">
              <a:rPr lang="id-ID" smtClean="0"/>
              <a:t>07/05/2024</a:t>
            </a:fld>
            <a:endParaRPr lang="id-ID"/>
          </a:p>
        </p:txBody>
      </p:sp>
      <p:sp>
        <p:nvSpPr>
          <p:cNvPr id="5" name="Footer Placeholder 4"/>
          <p:cNvSpPr>
            <a:spLocks noGrp="1"/>
          </p:cNvSpPr>
          <p:nvPr>
            <p:ph type="ftr" sz="quarter" idx="11"/>
          </p:nvPr>
        </p:nvSpPr>
        <p:spPr/>
        <p:txBody>
          <a:bodyPr/>
          <a:lstStyle/>
          <a:p>
            <a:endParaRPr lang="id-ID"/>
          </a:p>
        </p:txBody>
      </p:sp>
      <p:sp>
        <p:nvSpPr>
          <p:cNvPr id="6" name="Slide Number Placeholder 5"/>
          <p:cNvSpPr>
            <a:spLocks noGrp="1"/>
          </p:cNvSpPr>
          <p:nvPr>
            <p:ph type="sldNum" sz="quarter" idx="12"/>
          </p:nvPr>
        </p:nvSpPr>
        <p:spPr/>
        <p:txBody>
          <a:bodyPr/>
          <a:lstStyle/>
          <a:p>
            <a:fld id="{CAFDA00A-C7A2-4BD1-9C20-843B6511027B}" type="slidenum">
              <a:rPr lang="id-ID" smtClean="0"/>
              <a:t>‹#›</a:t>
            </a:fld>
            <a:endParaRPr lang="id-ID"/>
          </a:p>
        </p:txBody>
      </p:sp>
    </p:spTree>
    <p:extLst>
      <p:ext uri="{BB962C8B-B14F-4D97-AF65-F5344CB8AC3E}">
        <p14:creationId xmlns:p14="http://schemas.microsoft.com/office/powerpoint/2010/main" val="342970831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A5B2494F-AED6-4AAA-A074-F1FBE823607F}" type="datetimeFigureOut">
              <a:rPr lang="id-ID" smtClean="0"/>
              <a:t>07/05/2024</a:t>
            </a:fld>
            <a:endParaRPr lang="id-ID"/>
          </a:p>
        </p:txBody>
      </p:sp>
      <p:sp>
        <p:nvSpPr>
          <p:cNvPr id="5" name="Footer Placeholder 4"/>
          <p:cNvSpPr>
            <a:spLocks noGrp="1"/>
          </p:cNvSpPr>
          <p:nvPr>
            <p:ph type="ftr" sz="quarter" idx="11"/>
          </p:nvPr>
        </p:nvSpPr>
        <p:spPr/>
        <p:txBody>
          <a:bodyPr/>
          <a:lstStyle/>
          <a:p>
            <a:endParaRPr lang="id-ID"/>
          </a:p>
        </p:txBody>
      </p:sp>
      <p:sp>
        <p:nvSpPr>
          <p:cNvPr id="6" name="Slide Number Placeholder 5"/>
          <p:cNvSpPr>
            <a:spLocks noGrp="1"/>
          </p:cNvSpPr>
          <p:nvPr>
            <p:ph type="sldNum" sz="quarter" idx="12"/>
          </p:nvPr>
        </p:nvSpPr>
        <p:spPr/>
        <p:txBody>
          <a:bodyPr/>
          <a:lstStyle/>
          <a:p>
            <a:fld id="{CAFDA00A-C7A2-4BD1-9C20-843B6511027B}" type="slidenum">
              <a:rPr lang="id-ID" smtClean="0"/>
              <a:t>‹#›</a:t>
            </a:fld>
            <a:endParaRPr lang="id-ID"/>
          </a:p>
        </p:txBody>
      </p:sp>
    </p:spTree>
    <p:extLst>
      <p:ext uri="{BB962C8B-B14F-4D97-AF65-F5344CB8AC3E}">
        <p14:creationId xmlns:p14="http://schemas.microsoft.com/office/powerpoint/2010/main" val="330542676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A5B2494F-AED6-4AAA-A074-F1FBE823607F}" type="datetimeFigureOut">
              <a:rPr lang="id-ID" smtClean="0"/>
              <a:t>07/05/2024</a:t>
            </a:fld>
            <a:endParaRPr lang="id-ID"/>
          </a:p>
        </p:txBody>
      </p:sp>
      <p:sp>
        <p:nvSpPr>
          <p:cNvPr id="6" name="Footer Placeholder 5"/>
          <p:cNvSpPr>
            <a:spLocks noGrp="1"/>
          </p:cNvSpPr>
          <p:nvPr>
            <p:ph type="ftr" sz="quarter" idx="11"/>
          </p:nvPr>
        </p:nvSpPr>
        <p:spPr/>
        <p:txBody>
          <a:bodyPr/>
          <a:lstStyle/>
          <a:p>
            <a:endParaRPr lang="id-ID"/>
          </a:p>
        </p:txBody>
      </p:sp>
      <p:sp>
        <p:nvSpPr>
          <p:cNvPr id="7" name="Slide Number Placeholder 6"/>
          <p:cNvSpPr>
            <a:spLocks noGrp="1"/>
          </p:cNvSpPr>
          <p:nvPr>
            <p:ph type="sldNum" sz="quarter" idx="12"/>
          </p:nvPr>
        </p:nvSpPr>
        <p:spPr/>
        <p:txBody>
          <a:bodyPr/>
          <a:lstStyle/>
          <a:p>
            <a:fld id="{CAFDA00A-C7A2-4BD1-9C20-843B6511027B}" type="slidenum">
              <a:rPr lang="id-ID" smtClean="0"/>
              <a:t>‹#›</a:t>
            </a:fld>
            <a:endParaRPr lang="id-ID"/>
          </a:p>
        </p:txBody>
      </p:sp>
    </p:spTree>
    <p:extLst>
      <p:ext uri="{BB962C8B-B14F-4D97-AF65-F5344CB8AC3E}">
        <p14:creationId xmlns:p14="http://schemas.microsoft.com/office/powerpoint/2010/main" val="277637004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A5B2494F-AED6-4AAA-A074-F1FBE823607F}" type="datetimeFigureOut">
              <a:rPr lang="id-ID" smtClean="0"/>
              <a:t>07/05/2024</a:t>
            </a:fld>
            <a:endParaRPr lang="id-ID"/>
          </a:p>
        </p:txBody>
      </p:sp>
      <p:sp>
        <p:nvSpPr>
          <p:cNvPr id="8" name="Footer Placeholder 7"/>
          <p:cNvSpPr>
            <a:spLocks noGrp="1"/>
          </p:cNvSpPr>
          <p:nvPr>
            <p:ph type="ftr" sz="quarter" idx="11"/>
          </p:nvPr>
        </p:nvSpPr>
        <p:spPr/>
        <p:txBody>
          <a:bodyPr/>
          <a:lstStyle/>
          <a:p>
            <a:endParaRPr lang="id-ID"/>
          </a:p>
        </p:txBody>
      </p:sp>
      <p:sp>
        <p:nvSpPr>
          <p:cNvPr id="9" name="Slide Number Placeholder 8"/>
          <p:cNvSpPr>
            <a:spLocks noGrp="1"/>
          </p:cNvSpPr>
          <p:nvPr>
            <p:ph type="sldNum" sz="quarter" idx="12"/>
          </p:nvPr>
        </p:nvSpPr>
        <p:spPr/>
        <p:txBody>
          <a:bodyPr/>
          <a:lstStyle/>
          <a:p>
            <a:fld id="{CAFDA00A-C7A2-4BD1-9C20-843B6511027B}" type="slidenum">
              <a:rPr lang="id-ID" smtClean="0"/>
              <a:t>‹#›</a:t>
            </a:fld>
            <a:endParaRPr lang="id-ID"/>
          </a:p>
        </p:txBody>
      </p:sp>
    </p:spTree>
    <p:extLst>
      <p:ext uri="{BB962C8B-B14F-4D97-AF65-F5344CB8AC3E}">
        <p14:creationId xmlns:p14="http://schemas.microsoft.com/office/powerpoint/2010/main" val="239439862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A5B2494F-AED6-4AAA-A074-F1FBE823607F}" type="datetimeFigureOut">
              <a:rPr lang="id-ID" smtClean="0"/>
              <a:t>07/05/2024</a:t>
            </a:fld>
            <a:endParaRPr lang="id-ID"/>
          </a:p>
        </p:txBody>
      </p:sp>
      <p:sp>
        <p:nvSpPr>
          <p:cNvPr id="4" name="Footer Placeholder 3"/>
          <p:cNvSpPr>
            <a:spLocks noGrp="1"/>
          </p:cNvSpPr>
          <p:nvPr>
            <p:ph type="ftr" sz="quarter" idx="11"/>
          </p:nvPr>
        </p:nvSpPr>
        <p:spPr/>
        <p:txBody>
          <a:bodyPr/>
          <a:lstStyle/>
          <a:p>
            <a:endParaRPr lang="id-ID"/>
          </a:p>
        </p:txBody>
      </p:sp>
      <p:sp>
        <p:nvSpPr>
          <p:cNvPr id="5" name="Slide Number Placeholder 4"/>
          <p:cNvSpPr>
            <a:spLocks noGrp="1"/>
          </p:cNvSpPr>
          <p:nvPr>
            <p:ph type="sldNum" sz="quarter" idx="12"/>
          </p:nvPr>
        </p:nvSpPr>
        <p:spPr/>
        <p:txBody>
          <a:bodyPr/>
          <a:lstStyle/>
          <a:p>
            <a:fld id="{CAFDA00A-C7A2-4BD1-9C20-843B6511027B}" type="slidenum">
              <a:rPr lang="id-ID" smtClean="0"/>
              <a:t>‹#›</a:t>
            </a:fld>
            <a:endParaRPr lang="id-ID"/>
          </a:p>
        </p:txBody>
      </p:sp>
    </p:spTree>
    <p:extLst>
      <p:ext uri="{BB962C8B-B14F-4D97-AF65-F5344CB8AC3E}">
        <p14:creationId xmlns:p14="http://schemas.microsoft.com/office/powerpoint/2010/main" val="2003114866"/>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5B2494F-AED6-4AAA-A074-F1FBE823607F}" type="datetimeFigureOut">
              <a:rPr lang="id-ID" smtClean="0"/>
              <a:t>07/05/2024</a:t>
            </a:fld>
            <a:endParaRPr lang="id-ID"/>
          </a:p>
        </p:txBody>
      </p:sp>
      <p:sp>
        <p:nvSpPr>
          <p:cNvPr id="3" name="Footer Placeholder 2"/>
          <p:cNvSpPr>
            <a:spLocks noGrp="1"/>
          </p:cNvSpPr>
          <p:nvPr>
            <p:ph type="ftr" sz="quarter" idx="11"/>
          </p:nvPr>
        </p:nvSpPr>
        <p:spPr/>
        <p:txBody>
          <a:bodyPr/>
          <a:lstStyle/>
          <a:p>
            <a:endParaRPr lang="id-ID"/>
          </a:p>
        </p:txBody>
      </p:sp>
      <p:sp>
        <p:nvSpPr>
          <p:cNvPr id="4" name="Slide Number Placeholder 3"/>
          <p:cNvSpPr>
            <a:spLocks noGrp="1"/>
          </p:cNvSpPr>
          <p:nvPr>
            <p:ph type="sldNum" sz="quarter" idx="12"/>
          </p:nvPr>
        </p:nvSpPr>
        <p:spPr/>
        <p:txBody>
          <a:bodyPr/>
          <a:lstStyle/>
          <a:p>
            <a:fld id="{CAFDA00A-C7A2-4BD1-9C20-843B6511027B}" type="slidenum">
              <a:rPr lang="id-ID" smtClean="0"/>
              <a:t>‹#›</a:t>
            </a:fld>
            <a:endParaRPr lang="id-ID"/>
          </a:p>
        </p:txBody>
      </p:sp>
    </p:spTree>
    <p:extLst>
      <p:ext uri="{BB962C8B-B14F-4D97-AF65-F5344CB8AC3E}">
        <p14:creationId xmlns:p14="http://schemas.microsoft.com/office/powerpoint/2010/main" val="2680475191"/>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A5B2494F-AED6-4AAA-A074-F1FBE823607F}" type="datetimeFigureOut">
              <a:rPr lang="id-ID" smtClean="0"/>
              <a:t>07/05/2024</a:t>
            </a:fld>
            <a:endParaRPr lang="id-ID"/>
          </a:p>
        </p:txBody>
      </p:sp>
      <p:sp>
        <p:nvSpPr>
          <p:cNvPr id="6" name="Footer Placeholder 5"/>
          <p:cNvSpPr>
            <a:spLocks noGrp="1"/>
          </p:cNvSpPr>
          <p:nvPr>
            <p:ph type="ftr" sz="quarter" idx="11"/>
          </p:nvPr>
        </p:nvSpPr>
        <p:spPr/>
        <p:txBody>
          <a:bodyPr/>
          <a:lstStyle/>
          <a:p>
            <a:endParaRPr lang="id-ID"/>
          </a:p>
        </p:txBody>
      </p:sp>
      <p:sp>
        <p:nvSpPr>
          <p:cNvPr id="7" name="Slide Number Placeholder 6"/>
          <p:cNvSpPr>
            <a:spLocks noGrp="1"/>
          </p:cNvSpPr>
          <p:nvPr>
            <p:ph type="sldNum" sz="quarter" idx="12"/>
          </p:nvPr>
        </p:nvSpPr>
        <p:spPr/>
        <p:txBody>
          <a:bodyPr/>
          <a:lstStyle/>
          <a:p>
            <a:fld id="{CAFDA00A-C7A2-4BD1-9C20-843B6511027B}" type="slidenum">
              <a:rPr lang="id-ID" smtClean="0"/>
              <a:t>‹#›</a:t>
            </a:fld>
            <a:endParaRPr lang="id-ID"/>
          </a:p>
        </p:txBody>
      </p:sp>
    </p:spTree>
    <p:extLst>
      <p:ext uri="{BB962C8B-B14F-4D97-AF65-F5344CB8AC3E}">
        <p14:creationId xmlns:p14="http://schemas.microsoft.com/office/powerpoint/2010/main" val="3698302191"/>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A5B2494F-AED6-4AAA-A074-F1FBE823607F}" type="datetimeFigureOut">
              <a:rPr lang="id-ID" smtClean="0"/>
              <a:t>07/05/2024</a:t>
            </a:fld>
            <a:endParaRPr lang="id-ID"/>
          </a:p>
        </p:txBody>
      </p:sp>
      <p:sp>
        <p:nvSpPr>
          <p:cNvPr id="6" name="Footer Placeholder 5"/>
          <p:cNvSpPr>
            <a:spLocks noGrp="1"/>
          </p:cNvSpPr>
          <p:nvPr>
            <p:ph type="ftr" sz="quarter" idx="11"/>
          </p:nvPr>
        </p:nvSpPr>
        <p:spPr/>
        <p:txBody>
          <a:bodyPr/>
          <a:lstStyle/>
          <a:p>
            <a:endParaRPr lang="id-ID"/>
          </a:p>
        </p:txBody>
      </p:sp>
      <p:sp>
        <p:nvSpPr>
          <p:cNvPr id="7" name="Slide Number Placeholder 6"/>
          <p:cNvSpPr>
            <a:spLocks noGrp="1"/>
          </p:cNvSpPr>
          <p:nvPr>
            <p:ph type="sldNum" sz="quarter" idx="12"/>
          </p:nvPr>
        </p:nvSpPr>
        <p:spPr/>
        <p:txBody>
          <a:bodyPr/>
          <a:lstStyle/>
          <a:p>
            <a:fld id="{CAFDA00A-C7A2-4BD1-9C20-843B6511027B}" type="slidenum">
              <a:rPr lang="id-ID" smtClean="0"/>
              <a:t>‹#›</a:t>
            </a:fld>
            <a:endParaRPr lang="id-ID"/>
          </a:p>
        </p:txBody>
      </p:sp>
    </p:spTree>
    <p:extLst>
      <p:ext uri="{BB962C8B-B14F-4D97-AF65-F5344CB8AC3E}">
        <p14:creationId xmlns:p14="http://schemas.microsoft.com/office/powerpoint/2010/main" val="1272028970"/>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A5B2494F-AED6-4AAA-A074-F1FBE823607F}" type="datetimeFigureOut">
              <a:rPr lang="id-ID" smtClean="0"/>
              <a:t>07/05/2024</a:t>
            </a:fld>
            <a:endParaRPr lang="id-ID"/>
          </a:p>
        </p:txBody>
      </p:sp>
      <p:sp>
        <p:nvSpPr>
          <p:cNvPr id="5" name="Footer Placeholder 4"/>
          <p:cNvSpPr>
            <a:spLocks noGrp="1"/>
          </p:cNvSpPr>
          <p:nvPr>
            <p:ph type="ftr" sz="quarter" idx="11"/>
          </p:nvPr>
        </p:nvSpPr>
        <p:spPr/>
        <p:txBody>
          <a:bodyPr/>
          <a:lstStyle/>
          <a:p>
            <a:endParaRPr lang="id-ID"/>
          </a:p>
        </p:txBody>
      </p:sp>
      <p:sp>
        <p:nvSpPr>
          <p:cNvPr id="6" name="Slide Number Placeholder 5"/>
          <p:cNvSpPr>
            <a:spLocks noGrp="1"/>
          </p:cNvSpPr>
          <p:nvPr>
            <p:ph type="sldNum" sz="quarter" idx="12"/>
          </p:nvPr>
        </p:nvSpPr>
        <p:spPr/>
        <p:txBody>
          <a:bodyPr/>
          <a:lstStyle/>
          <a:p>
            <a:fld id="{CAFDA00A-C7A2-4BD1-9C20-843B6511027B}" type="slidenum">
              <a:rPr lang="id-ID" smtClean="0"/>
              <a:t>‹#›</a:t>
            </a:fld>
            <a:endParaRPr lang="id-ID"/>
          </a:p>
        </p:txBody>
      </p:sp>
    </p:spTree>
    <p:extLst>
      <p:ext uri="{BB962C8B-B14F-4D97-AF65-F5344CB8AC3E}">
        <p14:creationId xmlns:p14="http://schemas.microsoft.com/office/powerpoint/2010/main" val="2013945283"/>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A5B2494F-AED6-4AAA-A074-F1FBE823607F}" type="datetimeFigureOut">
              <a:rPr lang="id-ID" smtClean="0"/>
              <a:t>07/05/2024</a:t>
            </a:fld>
            <a:endParaRPr lang="id-ID"/>
          </a:p>
        </p:txBody>
      </p:sp>
      <p:sp>
        <p:nvSpPr>
          <p:cNvPr id="5" name="Footer Placeholder 4"/>
          <p:cNvSpPr>
            <a:spLocks noGrp="1"/>
          </p:cNvSpPr>
          <p:nvPr>
            <p:ph type="ftr" sz="quarter" idx="11"/>
          </p:nvPr>
        </p:nvSpPr>
        <p:spPr/>
        <p:txBody>
          <a:bodyPr/>
          <a:lstStyle/>
          <a:p>
            <a:endParaRPr lang="id-ID"/>
          </a:p>
        </p:txBody>
      </p:sp>
      <p:sp>
        <p:nvSpPr>
          <p:cNvPr id="6" name="Slide Number Placeholder 5"/>
          <p:cNvSpPr>
            <a:spLocks noGrp="1"/>
          </p:cNvSpPr>
          <p:nvPr>
            <p:ph type="sldNum" sz="quarter" idx="12"/>
          </p:nvPr>
        </p:nvSpPr>
        <p:spPr/>
        <p:txBody>
          <a:bodyPr/>
          <a:lstStyle/>
          <a:p>
            <a:fld id="{CAFDA00A-C7A2-4BD1-9C20-843B6511027B}" type="slidenum">
              <a:rPr lang="id-ID" smtClean="0"/>
              <a:t>‹#›</a:t>
            </a:fld>
            <a:endParaRPr lang="id-ID"/>
          </a:p>
        </p:txBody>
      </p:sp>
    </p:spTree>
    <p:extLst>
      <p:ext uri="{BB962C8B-B14F-4D97-AF65-F5344CB8AC3E}">
        <p14:creationId xmlns:p14="http://schemas.microsoft.com/office/powerpoint/2010/main" val="3543511561"/>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A5B2494F-AED6-4AAA-A074-F1FBE823607F}" type="datetimeFigureOut">
              <a:rPr lang="id-ID" smtClean="0"/>
              <a:t>07/05/2024</a:t>
            </a:fld>
            <a:endParaRPr lang="id-ID"/>
          </a:p>
        </p:txBody>
      </p:sp>
      <p:sp>
        <p:nvSpPr>
          <p:cNvPr id="5" name="Footer Placeholder 4"/>
          <p:cNvSpPr>
            <a:spLocks noGrp="1"/>
          </p:cNvSpPr>
          <p:nvPr>
            <p:ph type="ftr" sz="quarter" idx="11"/>
          </p:nvPr>
        </p:nvSpPr>
        <p:spPr/>
        <p:txBody>
          <a:bodyPr/>
          <a:lstStyle/>
          <a:p>
            <a:endParaRPr lang="id-ID"/>
          </a:p>
        </p:txBody>
      </p:sp>
      <p:sp>
        <p:nvSpPr>
          <p:cNvPr id="6" name="Slide Number Placeholder 5"/>
          <p:cNvSpPr>
            <a:spLocks noGrp="1"/>
          </p:cNvSpPr>
          <p:nvPr>
            <p:ph type="sldNum" sz="quarter" idx="12"/>
          </p:nvPr>
        </p:nvSpPr>
        <p:spPr/>
        <p:txBody>
          <a:bodyPr/>
          <a:lstStyle/>
          <a:p>
            <a:fld id="{CAFDA00A-C7A2-4BD1-9C20-843B6511027B}" type="slidenum">
              <a:rPr lang="id-ID" smtClean="0"/>
              <a:t>‹#›</a:t>
            </a:fld>
            <a:endParaRPr lang="id-ID"/>
          </a:p>
        </p:txBody>
      </p:sp>
    </p:spTree>
    <p:extLst>
      <p:ext uri="{BB962C8B-B14F-4D97-AF65-F5344CB8AC3E}">
        <p14:creationId xmlns:p14="http://schemas.microsoft.com/office/powerpoint/2010/main" val="667785039"/>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A5B2494F-AED6-4AAA-A074-F1FBE823607F}" type="datetimeFigureOut">
              <a:rPr lang="id-ID" smtClean="0"/>
              <a:t>07/05/2024</a:t>
            </a:fld>
            <a:endParaRPr lang="id-ID"/>
          </a:p>
        </p:txBody>
      </p:sp>
      <p:sp>
        <p:nvSpPr>
          <p:cNvPr id="5" name="Footer Placeholder 4"/>
          <p:cNvSpPr>
            <a:spLocks noGrp="1"/>
          </p:cNvSpPr>
          <p:nvPr>
            <p:ph type="ftr" sz="quarter" idx="11"/>
          </p:nvPr>
        </p:nvSpPr>
        <p:spPr/>
        <p:txBody>
          <a:bodyPr/>
          <a:lstStyle/>
          <a:p>
            <a:endParaRPr lang="id-ID"/>
          </a:p>
        </p:txBody>
      </p:sp>
      <p:sp>
        <p:nvSpPr>
          <p:cNvPr id="6" name="Slide Number Placeholder 5"/>
          <p:cNvSpPr>
            <a:spLocks noGrp="1"/>
          </p:cNvSpPr>
          <p:nvPr>
            <p:ph type="sldNum" sz="quarter" idx="12"/>
          </p:nvPr>
        </p:nvSpPr>
        <p:spPr/>
        <p:txBody>
          <a:bodyPr/>
          <a:lstStyle/>
          <a:p>
            <a:fld id="{CAFDA00A-C7A2-4BD1-9C20-843B6511027B}" type="slidenum">
              <a:rPr lang="id-ID" smtClean="0"/>
              <a:t>‹#›</a:t>
            </a:fld>
            <a:endParaRPr lang="id-ID"/>
          </a:p>
        </p:txBody>
      </p:sp>
    </p:spTree>
    <p:extLst>
      <p:ext uri="{BB962C8B-B14F-4D97-AF65-F5344CB8AC3E}">
        <p14:creationId xmlns:p14="http://schemas.microsoft.com/office/powerpoint/2010/main" val="3783023020"/>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A5B2494F-AED6-4AAA-A074-F1FBE823607F}" type="datetimeFigureOut">
              <a:rPr lang="id-ID" smtClean="0"/>
              <a:t>07/05/2024</a:t>
            </a:fld>
            <a:endParaRPr lang="id-ID"/>
          </a:p>
        </p:txBody>
      </p:sp>
      <p:sp>
        <p:nvSpPr>
          <p:cNvPr id="5" name="Footer Placeholder 4"/>
          <p:cNvSpPr>
            <a:spLocks noGrp="1"/>
          </p:cNvSpPr>
          <p:nvPr>
            <p:ph type="ftr" sz="quarter" idx="11"/>
          </p:nvPr>
        </p:nvSpPr>
        <p:spPr/>
        <p:txBody>
          <a:bodyPr/>
          <a:lstStyle/>
          <a:p>
            <a:endParaRPr lang="id-ID"/>
          </a:p>
        </p:txBody>
      </p:sp>
      <p:sp>
        <p:nvSpPr>
          <p:cNvPr id="6" name="Slide Number Placeholder 5"/>
          <p:cNvSpPr>
            <a:spLocks noGrp="1"/>
          </p:cNvSpPr>
          <p:nvPr>
            <p:ph type="sldNum" sz="quarter" idx="12"/>
          </p:nvPr>
        </p:nvSpPr>
        <p:spPr/>
        <p:txBody>
          <a:bodyPr/>
          <a:lstStyle/>
          <a:p>
            <a:fld id="{CAFDA00A-C7A2-4BD1-9C20-843B6511027B}" type="slidenum">
              <a:rPr lang="id-ID" smtClean="0"/>
              <a:t>‹#›</a:t>
            </a:fld>
            <a:endParaRPr lang="id-ID"/>
          </a:p>
        </p:txBody>
      </p:sp>
    </p:spTree>
    <p:extLst>
      <p:ext uri="{BB962C8B-B14F-4D97-AF65-F5344CB8AC3E}">
        <p14:creationId xmlns:p14="http://schemas.microsoft.com/office/powerpoint/2010/main" val="941362381"/>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A5B2494F-AED6-4AAA-A074-F1FBE823607F}" type="datetimeFigureOut">
              <a:rPr lang="id-ID" smtClean="0"/>
              <a:t>07/05/2024</a:t>
            </a:fld>
            <a:endParaRPr lang="id-ID"/>
          </a:p>
        </p:txBody>
      </p:sp>
      <p:sp>
        <p:nvSpPr>
          <p:cNvPr id="6" name="Footer Placeholder 5"/>
          <p:cNvSpPr>
            <a:spLocks noGrp="1"/>
          </p:cNvSpPr>
          <p:nvPr>
            <p:ph type="ftr" sz="quarter" idx="11"/>
          </p:nvPr>
        </p:nvSpPr>
        <p:spPr/>
        <p:txBody>
          <a:bodyPr/>
          <a:lstStyle/>
          <a:p>
            <a:endParaRPr lang="id-ID"/>
          </a:p>
        </p:txBody>
      </p:sp>
      <p:sp>
        <p:nvSpPr>
          <p:cNvPr id="7" name="Slide Number Placeholder 6"/>
          <p:cNvSpPr>
            <a:spLocks noGrp="1"/>
          </p:cNvSpPr>
          <p:nvPr>
            <p:ph type="sldNum" sz="quarter" idx="12"/>
          </p:nvPr>
        </p:nvSpPr>
        <p:spPr/>
        <p:txBody>
          <a:bodyPr/>
          <a:lstStyle/>
          <a:p>
            <a:fld id="{CAFDA00A-C7A2-4BD1-9C20-843B6511027B}" type="slidenum">
              <a:rPr lang="id-ID" smtClean="0"/>
              <a:t>‹#›</a:t>
            </a:fld>
            <a:endParaRPr lang="id-ID"/>
          </a:p>
        </p:txBody>
      </p:sp>
    </p:spTree>
    <p:extLst>
      <p:ext uri="{BB962C8B-B14F-4D97-AF65-F5344CB8AC3E}">
        <p14:creationId xmlns:p14="http://schemas.microsoft.com/office/powerpoint/2010/main" val="2447978232"/>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A5B2494F-AED6-4AAA-A074-F1FBE823607F}" type="datetimeFigureOut">
              <a:rPr lang="id-ID" smtClean="0"/>
              <a:t>07/05/2024</a:t>
            </a:fld>
            <a:endParaRPr lang="id-ID"/>
          </a:p>
        </p:txBody>
      </p:sp>
      <p:sp>
        <p:nvSpPr>
          <p:cNvPr id="8" name="Footer Placeholder 7"/>
          <p:cNvSpPr>
            <a:spLocks noGrp="1"/>
          </p:cNvSpPr>
          <p:nvPr>
            <p:ph type="ftr" sz="quarter" idx="11"/>
          </p:nvPr>
        </p:nvSpPr>
        <p:spPr/>
        <p:txBody>
          <a:bodyPr/>
          <a:lstStyle/>
          <a:p>
            <a:endParaRPr lang="id-ID"/>
          </a:p>
        </p:txBody>
      </p:sp>
      <p:sp>
        <p:nvSpPr>
          <p:cNvPr id="9" name="Slide Number Placeholder 8"/>
          <p:cNvSpPr>
            <a:spLocks noGrp="1"/>
          </p:cNvSpPr>
          <p:nvPr>
            <p:ph type="sldNum" sz="quarter" idx="12"/>
          </p:nvPr>
        </p:nvSpPr>
        <p:spPr/>
        <p:txBody>
          <a:bodyPr/>
          <a:lstStyle/>
          <a:p>
            <a:fld id="{CAFDA00A-C7A2-4BD1-9C20-843B6511027B}" type="slidenum">
              <a:rPr lang="id-ID" smtClean="0"/>
              <a:t>‹#›</a:t>
            </a:fld>
            <a:endParaRPr lang="id-ID"/>
          </a:p>
        </p:txBody>
      </p:sp>
    </p:spTree>
    <p:extLst>
      <p:ext uri="{BB962C8B-B14F-4D97-AF65-F5344CB8AC3E}">
        <p14:creationId xmlns:p14="http://schemas.microsoft.com/office/powerpoint/2010/main" val="1938908619"/>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A5B2494F-AED6-4AAA-A074-F1FBE823607F}" type="datetimeFigureOut">
              <a:rPr lang="id-ID" smtClean="0"/>
              <a:t>07/05/2024</a:t>
            </a:fld>
            <a:endParaRPr lang="id-ID"/>
          </a:p>
        </p:txBody>
      </p:sp>
      <p:sp>
        <p:nvSpPr>
          <p:cNvPr id="4" name="Footer Placeholder 3"/>
          <p:cNvSpPr>
            <a:spLocks noGrp="1"/>
          </p:cNvSpPr>
          <p:nvPr>
            <p:ph type="ftr" sz="quarter" idx="11"/>
          </p:nvPr>
        </p:nvSpPr>
        <p:spPr/>
        <p:txBody>
          <a:bodyPr/>
          <a:lstStyle/>
          <a:p>
            <a:endParaRPr lang="id-ID"/>
          </a:p>
        </p:txBody>
      </p:sp>
      <p:sp>
        <p:nvSpPr>
          <p:cNvPr id="5" name="Slide Number Placeholder 4"/>
          <p:cNvSpPr>
            <a:spLocks noGrp="1"/>
          </p:cNvSpPr>
          <p:nvPr>
            <p:ph type="sldNum" sz="quarter" idx="12"/>
          </p:nvPr>
        </p:nvSpPr>
        <p:spPr/>
        <p:txBody>
          <a:bodyPr/>
          <a:lstStyle/>
          <a:p>
            <a:fld id="{CAFDA00A-C7A2-4BD1-9C20-843B6511027B}" type="slidenum">
              <a:rPr lang="id-ID" smtClean="0"/>
              <a:t>‹#›</a:t>
            </a:fld>
            <a:endParaRPr lang="id-ID"/>
          </a:p>
        </p:txBody>
      </p:sp>
    </p:spTree>
    <p:extLst>
      <p:ext uri="{BB962C8B-B14F-4D97-AF65-F5344CB8AC3E}">
        <p14:creationId xmlns:p14="http://schemas.microsoft.com/office/powerpoint/2010/main" val="1687392435"/>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5B2494F-AED6-4AAA-A074-F1FBE823607F}" type="datetimeFigureOut">
              <a:rPr lang="id-ID" smtClean="0"/>
              <a:t>07/05/2024</a:t>
            </a:fld>
            <a:endParaRPr lang="id-ID"/>
          </a:p>
        </p:txBody>
      </p:sp>
      <p:sp>
        <p:nvSpPr>
          <p:cNvPr id="3" name="Footer Placeholder 2"/>
          <p:cNvSpPr>
            <a:spLocks noGrp="1"/>
          </p:cNvSpPr>
          <p:nvPr>
            <p:ph type="ftr" sz="quarter" idx="11"/>
          </p:nvPr>
        </p:nvSpPr>
        <p:spPr/>
        <p:txBody>
          <a:bodyPr/>
          <a:lstStyle/>
          <a:p>
            <a:endParaRPr lang="id-ID"/>
          </a:p>
        </p:txBody>
      </p:sp>
      <p:sp>
        <p:nvSpPr>
          <p:cNvPr id="4" name="Slide Number Placeholder 3"/>
          <p:cNvSpPr>
            <a:spLocks noGrp="1"/>
          </p:cNvSpPr>
          <p:nvPr>
            <p:ph type="sldNum" sz="quarter" idx="12"/>
          </p:nvPr>
        </p:nvSpPr>
        <p:spPr/>
        <p:txBody>
          <a:bodyPr/>
          <a:lstStyle/>
          <a:p>
            <a:fld id="{CAFDA00A-C7A2-4BD1-9C20-843B6511027B}" type="slidenum">
              <a:rPr lang="id-ID" smtClean="0"/>
              <a:t>‹#›</a:t>
            </a:fld>
            <a:endParaRPr lang="id-ID"/>
          </a:p>
        </p:txBody>
      </p:sp>
    </p:spTree>
    <p:extLst>
      <p:ext uri="{BB962C8B-B14F-4D97-AF65-F5344CB8AC3E}">
        <p14:creationId xmlns:p14="http://schemas.microsoft.com/office/powerpoint/2010/main" val="1722732632"/>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A5B2494F-AED6-4AAA-A074-F1FBE823607F}" type="datetimeFigureOut">
              <a:rPr lang="id-ID" smtClean="0"/>
              <a:t>07/05/2024</a:t>
            </a:fld>
            <a:endParaRPr lang="id-ID"/>
          </a:p>
        </p:txBody>
      </p:sp>
      <p:sp>
        <p:nvSpPr>
          <p:cNvPr id="6" name="Footer Placeholder 5"/>
          <p:cNvSpPr>
            <a:spLocks noGrp="1"/>
          </p:cNvSpPr>
          <p:nvPr>
            <p:ph type="ftr" sz="quarter" idx="11"/>
          </p:nvPr>
        </p:nvSpPr>
        <p:spPr/>
        <p:txBody>
          <a:bodyPr/>
          <a:lstStyle/>
          <a:p>
            <a:endParaRPr lang="id-ID"/>
          </a:p>
        </p:txBody>
      </p:sp>
      <p:sp>
        <p:nvSpPr>
          <p:cNvPr id="7" name="Slide Number Placeholder 6"/>
          <p:cNvSpPr>
            <a:spLocks noGrp="1"/>
          </p:cNvSpPr>
          <p:nvPr>
            <p:ph type="sldNum" sz="quarter" idx="12"/>
          </p:nvPr>
        </p:nvSpPr>
        <p:spPr/>
        <p:txBody>
          <a:bodyPr/>
          <a:lstStyle/>
          <a:p>
            <a:fld id="{CAFDA00A-C7A2-4BD1-9C20-843B6511027B}" type="slidenum">
              <a:rPr lang="id-ID" smtClean="0"/>
              <a:t>‹#›</a:t>
            </a:fld>
            <a:endParaRPr lang="id-ID"/>
          </a:p>
        </p:txBody>
      </p:sp>
    </p:spTree>
    <p:extLst>
      <p:ext uri="{BB962C8B-B14F-4D97-AF65-F5344CB8AC3E}">
        <p14:creationId xmlns:p14="http://schemas.microsoft.com/office/powerpoint/2010/main" val="1099217949"/>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A5B2494F-AED6-4AAA-A074-F1FBE823607F}" type="datetimeFigureOut">
              <a:rPr lang="id-ID" smtClean="0"/>
              <a:t>07/05/2024</a:t>
            </a:fld>
            <a:endParaRPr lang="id-ID"/>
          </a:p>
        </p:txBody>
      </p:sp>
      <p:sp>
        <p:nvSpPr>
          <p:cNvPr id="6" name="Footer Placeholder 5"/>
          <p:cNvSpPr>
            <a:spLocks noGrp="1"/>
          </p:cNvSpPr>
          <p:nvPr>
            <p:ph type="ftr" sz="quarter" idx="11"/>
          </p:nvPr>
        </p:nvSpPr>
        <p:spPr/>
        <p:txBody>
          <a:bodyPr/>
          <a:lstStyle/>
          <a:p>
            <a:endParaRPr lang="id-ID"/>
          </a:p>
        </p:txBody>
      </p:sp>
      <p:sp>
        <p:nvSpPr>
          <p:cNvPr id="7" name="Slide Number Placeholder 6"/>
          <p:cNvSpPr>
            <a:spLocks noGrp="1"/>
          </p:cNvSpPr>
          <p:nvPr>
            <p:ph type="sldNum" sz="quarter" idx="12"/>
          </p:nvPr>
        </p:nvSpPr>
        <p:spPr/>
        <p:txBody>
          <a:bodyPr/>
          <a:lstStyle/>
          <a:p>
            <a:fld id="{CAFDA00A-C7A2-4BD1-9C20-843B6511027B}" type="slidenum">
              <a:rPr lang="id-ID" smtClean="0"/>
              <a:t>‹#›</a:t>
            </a:fld>
            <a:endParaRPr lang="id-ID"/>
          </a:p>
        </p:txBody>
      </p:sp>
    </p:spTree>
    <p:extLst>
      <p:ext uri="{BB962C8B-B14F-4D97-AF65-F5344CB8AC3E}">
        <p14:creationId xmlns:p14="http://schemas.microsoft.com/office/powerpoint/2010/main" val="163487992"/>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A5B2494F-AED6-4AAA-A074-F1FBE823607F}" type="datetimeFigureOut">
              <a:rPr lang="id-ID" smtClean="0"/>
              <a:t>07/05/2024</a:t>
            </a:fld>
            <a:endParaRPr lang="id-ID"/>
          </a:p>
        </p:txBody>
      </p:sp>
      <p:sp>
        <p:nvSpPr>
          <p:cNvPr id="5" name="Footer Placeholder 4"/>
          <p:cNvSpPr>
            <a:spLocks noGrp="1"/>
          </p:cNvSpPr>
          <p:nvPr>
            <p:ph type="ftr" sz="quarter" idx="11"/>
          </p:nvPr>
        </p:nvSpPr>
        <p:spPr/>
        <p:txBody>
          <a:bodyPr/>
          <a:lstStyle/>
          <a:p>
            <a:endParaRPr lang="id-ID"/>
          </a:p>
        </p:txBody>
      </p:sp>
      <p:sp>
        <p:nvSpPr>
          <p:cNvPr id="6" name="Slide Number Placeholder 5"/>
          <p:cNvSpPr>
            <a:spLocks noGrp="1"/>
          </p:cNvSpPr>
          <p:nvPr>
            <p:ph type="sldNum" sz="quarter" idx="12"/>
          </p:nvPr>
        </p:nvSpPr>
        <p:spPr/>
        <p:txBody>
          <a:bodyPr/>
          <a:lstStyle/>
          <a:p>
            <a:fld id="{CAFDA00A-C7A2-4BD1-9C20-843B6511027B}" type="slidenum">
              <a:rPr lang="id-ID" smtClean="0"/>
              <a:t>‹#›</a:t>
            </a:fld>
            <a:endParaRPr lang="id-ID"/>
          </a:p>
        </p:txBody>
      </p:sp>
    </p:spTree>
    <p:extLst>
      <p:ext uri="{BB962C8B-B14F-4D97-AF65-F5344CB8AC3E}">
        <p14:creationId xmlns:p14="http://schemas.microsoft.com/office/powerpoint/2010/main" val="453166292"/>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A5B2494F-AED6-4AAA-A074-F1FBE823607F}" type="datetimeFigureOut">
              <a:rPr lang="id-ID" smtClean="0"/>
              <a:t>07/05/2024</a:t>
            </a:fld>
            <a:endParaRPr lang="id-ID"/>
          </a:p>
        </p:txBody>
      </p:sp>
      <p:sp>
        <p:nvSpPr>
          <p:cNvPr id="5" name="Footer Placeholder 4"/>
          <p:cNvSpPr>
            <a:spLocks noGrp="1"/>
          </p:cNvSpPr>
          <p:nvPr>
            <p:ph type="ftr" sz="quarter" idx="11"/>
          </p:nvPr>
        </p:nvSpPr>
        <p:spPr/>
        <p:txBody>
          <a:bodyPr/>
          <a:lstStyle/>
          <a:p>
            <a:endParaRPr lang="id-ID"/>
          </a:p>
        </p:txBody>
      </p:sp>
      <p:sp>
        <p:nvSpPr>
          <p:cNvPr id="6" name="Slide Number Placeholder 5"/>
          <p:cNvSpPr>
            <a:spLocks noGrp="1"/>
          </p:cNvSpPr>
          <p:nvPr>
            <p:ph type="sldNum" sz="quarter" idx="12"/>
          </p:nvPr>
        </p:nvSpPr>
        <p:spPr/>
        <p:txBody>
          <a:bodyPr/>
          <a:lstStyle/>
          <a:p>
            <a:fld id="{CAFDA00A-C7A2-4BD1-9C20-843B6511027B}" type="slidenum">
              <a:rPr lang="id-ID" smtClean="0"/>
              <a:t>‹#›</a:t>
            </a:fld>
            <a:endParaRPr lang="id-ID"/>
          </a:p>
        </p:txBody>
      </p:sp>
    </p:spTree>
    <p:extLst>
      <p:ext uri="{BB962C8B-B14F-4D97-AF65-F5344CB8AC3E}">
        <p14:creationId xmlns:p14="http://schemas.microsoft.com/office/powerpoint/2010/main" val="2672898672"/>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A5B2494F-AED6-4AAA-A074-F1FBE823607F}" type="datetimeFigureOut">
              <a:rPr lang="id-ID" smtClean="0"/>
              <a:t>07/05/2024</a:t>
            </a:fld>
            <a:endParaRPr lang="id-ID"/>
          </a:p>
        </p:txBody>
      </p:sp>
      <p:sp>
        <p:nvSpPr>
          <p:cNvPr id="5" name="Footer Placeholder 4"/>
          <p:cNvSpPr>
            <a:spLocks noGrp="1"/>
          </p:cNvSpPr>
          <p:nvPr>
            <p:ph type="ftr" sz="quarter" idx="11"/>
          </p:nvPr>
        </p:nvSpPr>
        <p:spPr/>
        <p:txBody>
          <a:bodyPr/>
          <a:lstStyle/>
          <a:p>
            <a:endParaRPr lang="id-ID"/>
          </a:p>
        </p:txBody>
      </p:sp>
      <p:sp>
        <p:nvSpPr>
          <p:cNvPr id="6" name="Slide Number Placeholder 5"/>
          <p:cNvSpPr>
            <a:spLocks noGrp="1"/>
          </p:cNvSpPr>
          <p:nvPr>
            <p:ph type="sldNum" sz="quarter" idx="12"/>
          </p:nvPr>
        </p:nvSpPr>
        <p:spPr/>
        <p:txBody>
          <a:bodyPr/>
          <a:lstStyle/>
          <a:p>
            <a:fld id="{CAFDA00A-C7A2-4BD1-9C20-843B6511027B}" type="slidenum">
              <a:rPr lang="id-ID" smtClean="0"/>
              <a:t>‹#›</a:t>
            </a:fld>
            <a:endParaRPr lang="id-ID"/>
          </a:p>
        </p:txBody>
      </p:sp>
    </p:spTree>
    <p:extLst>
      <p:ext uri="{BB962C8B-B14F-4D97-AF65-F5344CB8AC3E}">
        <p14:creationId xmlns:p14="http://schemas.microsoft.com/office/powerpoint/2010/main" val="2347145281"/>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A5B2494F-AED6-4AAA-A074-F1FBE823607F}" type="datetimeFigureOut">
              <a:rPr lang="id-ID" smtClean="0"/>
              <a:t>07/05/2024</a:t>
            </a:fld>
            <a:endParaRPr lang="id-ID"/>
          </a:p>
        </p:txBody>
      </p:sp>
      <p:sp>
        <p:nvSpPr>
          <p:cNvPr id="5" name="Footer Placeholder 4"/>
          <p:cNvSpPr>
            <a:spLocks noGrp="1"/>
          </p:cNvSpPr>
          <p:nvPr>
            <p:ph type="ftr" sz="quarter" idx="11"/>
          </p:nvPr>
        </p:nvSpPr>
        <p:spPr/>
        <p:txBody>
          <a:bodyPr/>
          <a:lstStyle/>
          <a:p>
            <a:endParaRPr lang="id-ID"/>
          </a:p>
        </p:txBody>
      </p:sp>
      <p:sp>
        <p:nvSpPr>
          <p:cNvPr id="6" name="Slide Number Placeholder 5"/>
          <p:cNvSpPr>
            <a:spLocks noGrp="1"/>
          </p:cNvSpPr>
          <p:nvPr>
            <p:ph type="sldNum" sz="quarter" idx="12"/>
          </p:nvPr>
        </p:nvSpPr>
        <p:spPr/>
        <p:txBody>
          <a:bodyPr/>
          <a:lstStyle/>
          <a:p>
            <a:fld id="{CAFDA00A-C7A2-4BD1-9C20-843B6511027B}" type="slidenum">
              <a:rPr lang="id-ID" smtClean="0"/>
              <a:t>‹#›</a:t>
            </a:fld>
            <a:endParaRPr lang="id-ID"/>
          </a:p>
        </p:txBody>
      </p:sp>
    </p:spTree>
    <p:extLst>
      <p:ext uri="{BB962C8B-B14F-4D97-AF65-F5344CB8AC3E}">
        <p14:creationId xmlns:p14="http://schemas.microsoft.com/office/powerpoint/2010/main" val="3626913221"/>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A5B2494F-AED6-4AAA-A074-F1FBE823607F}" type="datetimeFigureOut">
              <a:rPr lang="id-ID" smtClean="0"/>
              <a:t>07/05/2024</a:t>
            </a:fld>
            <a:endParaRPr lang="id-ID"/>
          </a:p>
        </p:txBody>
      </p:sp>
      <p:sp>
        <p:nvSpPr>
          <p:cNvPr id="5" name="Footer Placeholder 4"/>
          <p:cNvSpPr>
            <a:spLocks noGrp="1"/>
          </p:cNvSpPr>
          <p:nvPr>
            <p:ph type="ftr" sz="quarter" idx="11"/>
          </p:nvPr>
        </p:nvSpPr>
        <p:spPr/>
        <p:txBody>
          <a:bodyPr/>
          <a:lstStyle/>
          <a:p>
            <a:endParaRPr lang="id-ID"/>
          </a:p>
        </p:txBody>
      </p:sp>
      <p:sp>
        <p:nvSpPr>
          <p:cNvPr id="6" name="Slide Number Placeholder 5"/>
          <p:cNvSpPr>
            <a:spLocks noGrp="1"/>
          </p:cNvSpPr>
          <p:nvPr>
            <p:ph type="sldNum" sz="quarter" idx="12"/>
          </p:nvPr>
        </p:nvSpPr>
        <p:spPr/>
        <p:txBody>
          <a:bodyPr/>
          <a:lstStyle/>
          <a:p>
            <a:fld id="{CAFDA00A-C7A2-4BD1-9C20-843B6511027B}" type="slidenum">
              <a:rPr lang="id-ID" smtClean="0"/>
              <a:t>‹#›</a:t>
            </a:fld>
            <a:endParaRPr lang="id-ID"/>
          </a:p>
        </p:txBody>
      </p:sp>
    </p:spTree>
    <p:extLst>
      <p:ext uri="{BB962C8B-B14F-4D97-AF65-F5344CB8AC3E}">
        <p14:creationId xmlns:p14="http://schemas.microsoft.com/office/powerpoint/2010/main" val="184926938"/>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A5B2494F-AED6-4AAA-A074-F1FBE823607F}" type="datetimeFigureOut">
              <a:rPr lang="id-ID" smtClean="0"/>
              <a:t>07/05/2024</a:t>
            </a:fld>
            <a:endParaRPr lang="id-ID"/>
          </a:p>
        </p:txBody>
      </p:sp>
      <p:sp>
        <p:nvSpPr>
          <p:cNvPr id="6" name="Footer Placeholder 5"/>
          <p:cNvSpPr>
            <a:spLocks noGrp="1"/>
          </p:cNvSpPr>
          <p:nvPr>
            <p:ph type="ftr" sz="quarter" idx="11"/>
          </p:nvPr>
        </p:nvSpPr>
        <p:spPr/>
        <p:txBody>
          <a:bodyPr/>
          <a:lstStyle/>
          <a:p>
            <a:endParaRPr lang="id-ID"/>
          </a:p>
        </p:txBody>
      </p:sp>
      <p:sp>
        <p:nvSpPr>
          <p:cNvPr id="7" name="Slide Number Placeholder 6"/>
          <p:cNvSpPr>
            <a:spLocks noGrp="1"/>
          </p:cNvSpPr>
          <p:nvPr>
            <p:ph type="sldNum" sz="quarter" idx="12"/>
          </p:nvPr>
        </p:nvSpPr>
        <p:spPr/>
        <p:txBody>
          <a:bodyPr/>
          <a:lstStyle/>
          <a:p>
            <a:fld id="{CAFDA00A-C7A2-4BD1-9C20-843B6511027B}" type="slidenum">
              <a:rPr lang="id-ID" smtClean="0"/>
              <a:t>‹#›</a:t>
            </a:fld>
            <a:endParaRPr lang="id-ID"/>
          </a:p>
        </p:txBody>
      </p:sp>
    </p:spTree>
    <p:extLst>
      <p:ext uri="{BB962C8B-B14F-4D97-AF65-F5344CB8AC3E}">
        <p14:creationId xmlns:p14="http://schemas.microsoft.com/office/powerpoint/2010/main" val="2987514468"/>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A5B2494F-AED6-4AAA-A074-F1FBE823607F}" type="datetimeFigureOut">
              <a:rPr lang="id-ID" smtClean="0"/>
              <a:t>07/05/2024</a:t>
            </a:fld>
            <a:endParaRPr lang="id-ID"/>
          </a:p>
        </p:txBody>
      </p:sp>
      <p:sp>
        <p:nvSpPr>
          <p:cNvPr id="8" name="Footer Placeholder 7"/>
          <p:cNvSpPr>
            <a:spLocks noGrp="1"/>
          </p:cNvSpPr>
          <p:nvPr>
            <p:ph type="ftr" sz="quarter" idx="11"/>
          </p:nvPr>
        </p:nvSpPr>
        <p:spPr/>
        <p:txBody>
          <a:bodyPr/>
          <a:lstStyle/>
          <a:p>
            <a:endParaRPr lang="id-ID"/>
          </a:p>
        </p:txBody>
      </p:sp>
      <p:sp>
        <p:nvSpPr>
          <p:cNvPr id="9" name="Slide Number Placeholder 8"/>
          <p:cNvSpPr>
            <a:spLocks noGrp="1"/>
          </p:cNvSpPr>
          <p:nvPr>
            <p:ph type="sldNum" sz="quarter" idx="12"/>
          </p:nvPr>
        </p:nvSpPr>
        <p:spPr/>
        <p:txBody>
          <a:bodyPr/>
          <a:lstStyle/>
          <a:p>
            <a:fld id="{CAFDA00A-C7A2-4BD1-9C20-843B6511027B}" type="slidenum">
              <a:rPr lang="id-ID" smtClean="0"/>
              <a:t>‹#›</a:t>
            </a:fld>
            <a:endParaRPr lang="id-ID"/>
          </a:p>
        </p:txBody>
      </p:sp>
    </p:spTree>
    <p:extLst>
      <p:ext uri="{BB962C8B-B14F-4D97-AF65-F5344CB8AC3E}">
        <p14:creationId xmlns:p14="http://schemas.microsoft.com/office/powerpoint/2010/main" val="2887440992"/>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A5B2494F-AED6-4AAA-A074-F1FBE823607F}" type="datetimeFigureOut">
              <a:rPr lang="id-ID" smtClean="0"/>
              <a:t>07/05/2024</a:t>
            </a:fld>
            <a:endParaRPr lang="id-ID"/>
          </a:p>
        </p:txBody>
      </p:sp>
      <p:sp>
        <p:nvSpPr>
          <p:cNvPr id="4" name="Footer Placeholder 3"/>
          <p:cNvSpPr>
            <a:spLocks noGrp="1"/>
          </p:cNvSpPr>
          <p:nvPr>
            <p:ph type="ftr" sz="quarter" idx="11"/>
          </p:nvPr>
        </p:nvSpPr>
        <p:spPr/>
        <p:txBody>
          <a:bodyPr/>
          <a:lstStyle/>
          <a:p>
            <a:endParaRPr lang="id-ID"/>
          </a:p>
        </p:txBody>
      </p:sp>
      <p:sp>
        <p:nvSpPr>
          <p:cNvPr id="5" name="Slide Number Placeholder 4"/>
          <p:cNvSpPr>
            <a:spLocks noGrp="1"/>
          </p:cNvSpPr>
          <p:nvPr>
            <p:ph type="sldNum" sz="quarter" idx="12"/>
          </p:nvPr>
        </p:nvSpPr>
        <p:spPr/>
        <p:txBody>
          <a:bodyPr/>
          <a:lstStyle/>
          <a:p>
            <a:fld id="{CAFDA00A-C7A2-4BD1-9C20-843B6511027B}" type="slidenum">
              <a:rPr lang="id-ID" smtClean="0"/>
              <a:t>‹#›</a:t>
            </a:fld>
            <a:endParaRPr lang="id-ID"/>
          </a:p>
        </p:txBody>
      </p:sp>
    </p:spTree>
    <p:extLst>
      <p:ext uri="{BB962C8B-B14F-4D97-AF65-F5344CB8AC3E}">
        <p14:creationId xmlns:p14="http://schemas.microsoft.com/office/powerpoint/2010/main" val="2352283047"/>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5B2494F-AED6-4AAA-A074-F1FBE823607F}" type="datetimeFigureOut">
              <a:rPr lang="id-ID" smtClean="0"/>
              <a:t>07/05/2024</a:t>
            </a:fld>
            <a:endParaRPr lang="id-ID"/>
          </a:p>
        </p:txBody>
      </p:sp>
      <p:sp>
        <p:nvSpPr>
          <p:cNvPr id="3" name="Footer Placeholder 2"/>
          <p:cNvSpPr>
            <a:spLocks noGrp="1"/>
          </p:cNvSpPr>
          <p:nvPr>
            <p:ph type="ftr" sz="quarter" idx="11"/>
          </p:nvPr>
        </p:nvSpPr>
        <p:spPr/>
        <p:txBody>
          <a:bodyPr/>
          <a:lstStyle/>
          <a:p>
            <a:endParaRPr lang="id-ID"/>
          </a:p>
        </p:txBody>
      </p:sp>
      <p:sp>
        <p:nvSpPr>
          <p:cNvPr id="4" name="Slide Number Placeholder 3"/>
          <p:cNvSpPr>
            <a:spLocks noGrp="1"/>
          </p:cNvSpPr>
          <p:nvPr>
            <p:ph type="sldNum" sz="quarter" idx="12"/>
          </p:nvPr>
        </p:nvSpPr>
        <p:spPr/>
        <p:txBody>
          <a:bodyPr/>
          <a:lstStyle/>
          <a:p>
            <a:fld id="{CAFDA00A-C7A2-4BD1-9C20-843B6511027B}" type="slidenum">
              <a:rPr lang="id-ID" smtClean="0"/>
              <a:t>‹#›</a:t>
            </a:fld>
            <a:endParaRPr lang="id-ID"/>
          </a:p>
        </p:txBody>
      </p:sp>
    </p:spTree>
    <p:extLst>
      <p:ext uri="{BB962C8B-B14F-4D97-AF65-F5344CB8AC3E}">
        <p14:creationId xmlns:p14="http://schemas.microsoft.com/office/powerpoint/2010/main" val="3699933218"/>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A5B2494F-AED6-4AAA-A074-F1FBE823607F}" type="datetimeFigureOut">
              <a:rPr lang="id-ID" smtClean="0"/>
              <a:t>07/05/2024</a:t>
            </a:fld>
            <a:endParaRPr lang="id-ID"/>
          </a:p>
        </p:txBody>
      </p:sp>
      <p:sp>
        <p:nvSpPr>
          <p:cNvPr id="6" name="Footer Placeholder 5"/>
          <p:cNvSpPr>
            <a:spLocks noGrp="1"/>
          </p:cNvSpPr>
          <p:nvPr>
            <p:ph type="ftr" sz="quarter" idx="11"/>
          </p:nvPr>
        </p:nvSpPr>
        <p:spPr/>
        <p:txBody>
          <a:bodyPr/>
          <a:lstStyle/>
          <a:p>
            <a:endParaRPr lang="id-ID"/>
          </a:p>
        </p:txBody>
      </p:sp>
      <p:sp>
        <p:nvSpPr>
          <p:cNvPr id="7" name="Slide Number Placeholder 6"/>
          <p:cNvSpPr>
            <a:spLocks noGrp="1"/>
          </p:cNvSpPr>
          <p:nvPr>
            <p:ph type="sldNum" sz="quarter" idx="12"/>
          </p:nvPr>
        </p:nvSpPr>
        <p:spPr/>
        <p:txBody>
          <a:bodyPr/>
          <a:lstStyle/>
          <a:p>
            <a:fld id="{CAFDA00A-C7A2-4BD1-9C20-843B6511027B}" type="slidenum">
              <a:rPr lang="id-ID" smtClean="0"/>
              <a:t>‹#›</a:t>
            </a:fld>
            <a:endParaRPr lang="id-ID"/>
          </a:p>
        </p:txBody>
      </p:sp>
    </p:spTree>
    <p:extLst>
      <p:ext uri="{BB962C8B-B14F-4D97-AF65-F5344CB8AC3E}">
        <p14:creationId xmlns:p14="http://schemas.microsoft.com/office/powerpoint/2010/main" val="2608175434"/>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A5B2494F-AED6-4AAA-A074-F1FBE823607F}" type="datetimeFigureOut">
              <a:rPr lang="id-ID" smtClean="0"/>
              <a:t>07/05/2024</a:t>
            </a:fld>
            <a:endParaRPr lang="id-ID"/>
          </a:p>
        </p:txBody>
      </p:sp>
      <p:sp>
        <p:nvSpPr>
          <p:cNvPr id="6" name="Footer Placeholder 5"/>
          <p:cNvSpPr>
            <a:spLocks noGrp="1"/>
          </p:cNvSpPr>
          <p:nvPr>
            <p:ph type="ftr" sz="quarter" idx="11"/>
          </p:nvPr>
        </p:nvSpPr>
        <p:spPr/>
        <p:txBody>
          <a:bodyPr/>
          <a:lstStyle/>
          <a:p>
            <a:endParaRPr lang="id-ID"/>
          </a:p>
        </p:txBody>
      </p:sp>
      <p:sp>
        <p:nvSpPr>
          <p:cNvPr id="7" name="Slide Number Placeholder 6"/>
          <p:cNvSpPr>
            <a:spLocks noGrp="1"/>
          </p:cNvSpPr>
          <p:nvPr>
            <p:ph type="sldNum" sz="quarter" idx="12"/>
          </p:nvPr>
        </p:nvSpPr>
        <p:spPr/>
        <p:txBody>
          <a:bodyPr/>
          <a:lstStyle/>
          <a:p>
            <a:fld id="{CAFDA00A-C7A2-4BD1-9C20-843B6511027B}" type="slidenum">
              <a:rPr lang="id-ID" smtClean="0"/>
              <a:t>‹#›</a:t>
            </a:fld>
            <a:endParaRPr lang="id-ID"/>
          </a:p>
        </p:txBody>
      </p:sp>
    </p:spTree>
    <p:extLst>
      <p:ext uri="{BB962C8B-B14F-4D97-AF65-F5344CB8AC3E}">
        <p14:creationId xmlns:p14="http://schemas.microsoft.com/office/powerpoint/2010/main" val="651882174"/>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A5B2494F-AED6-4AAA-A074-F1FBE823607F}" type="datetimeFigureOut">
              <a:rPr lang="id-ID" smtClean="0"/>
              <a:t>07/05/2024</a:t>
            </a:fld>
            <a:endParaRPr lang="id-ID"/>
          </a:p>
        </p:txBody>
      </p:sp>
      <p:sp>
        <p:nvSpPr>
          <p:cNvPr id="5" name="Footer Placeholder 4"/>
          <p:cNvSpPr>
            <a:spLocks noGrp="1"/>
          </p:cNvSpPr>
          <p:nvPr>
            <p:ph type="ftr" sz="quarter" idx="11"/>
          </p:nvPr>
        </p:nvSpPr>
        <p:spPr/>
        <p:txBody>
          <a:bodyPr/>
          <a:lstStyle/>
          <a:p>
            <a:endParaRPr lang="id-ID"/>
          </a:p>
        </p:txBody>
      </p:sp>
      <p:sp>
        <p:nvSpPr>
          <p:cNvPr id="6" name="Slide Number Placeholder 5"/>
          <p:cNvSpPr>
            <a:spLocks noGrp="1"/>
          </p:cNvSpPr>
          <p:nvPr>
            <p:ph type="sldNum" sz="quarter" idx="12"/>
          </p:nvPr>
        </p:nvSpPr>
        <p:spPr/>
        <p:txBody>
          <a:bodyPr/>
          <a:lstStyle/>
          <a:p>
            <a:fld id="{CAFDA00A-C7A2-4BD1-9C20-843B6511027B}" type="slidenum">
              <a:rPr lang="id-ID" smtClean="0"/>
              <a:t>‹#›</a:t>
            </a:fld>
            <a:endParaRPr lang="id-ID"/>
          </a:p>
        </p:txBody>
      </p:sp>
    </p:spTree>
    <p:extLst>
      <p:ext uri="{BB962C8B-B14F-4D97-AF65-F5344CB8AC3E}">
        <p14:creationId xmlns:p14="http://schemas.microsoft.com/office/powerpoint/2010/main" val="3564001102"/>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A5B2494F-AED6-4AAA-A074-F1FBE823607F}" type="datetimeFigureOut">
              <a:rPr lang="id-ID" smtClean="0"/>
              <a:t>07/05/2024</a:t>
            </a:fld>
            <a:endParaRPr lang="id-ID"/>
          </a:p>
        </p:txBody>
      </p:sp>
      <p:sp>
        <p:nvSpPr>
          <p:cNvPr id="5" name="Footer Placeholder 4"/>
          <p:cNvSpPr>
            <a:spLocks noGrp="1"/>
          </p:cNvSpPr>
          <p:nvPr>
            <p:ph type="ftr" sz="quarter" idx="11"/>
          </p:nvPr>
        </p:nvSpPr>
        <p:spPr/>
        <p:txBody>
          <a:bodyPr/>
          <a:lstStyle/>
          <a:p>
            <a:endParaRPr lang="id-ID"/>
          </a:p>
        </p:txBody>
      </p:sp>
      <p:sp>
        <p:nvSpPr>
          <p:cNvPr id="6" name="Slide Number Placeholder 5"/>
          <p:cNvSpPr>
            <a:spLocks noGrp="1"/>
          </p:cNvSpPr>
          <p:nvPr>
            <p:ph type="sldNum" sz="quarter" idx="12"/>
          </p:nvPr>
        </p:nvSpPr>
        <p:spPr/>
        <p:txBody>
          <a:bodyPr/>
          <a:lstStyle/>
          <a:p>
            <a:fld id="{CAFDA00A-C7A2-4BD1-9C20-843B6511027B}" type="slidenum">
              <a:rPr lang="id-ID" smtClean="0"/>
              <a:t>‹#›</a:t>
            </a:fld>
            <a:endParaRPr lang="id-ID"/>
          </a:p>
        </p:txBody>
      </p:sp>
    </p:spTree>
    <p:extLst>
      <p:ext uri="{BB962C8B-B14F-4D97-AF65-F5344CB8AC3E}">
        <p14:creationId xmlns:p14="http://schemas.microsoft.com/office/powerpoint/2010/main" val="308749631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1.xml"/><Relationship Id="rId3" Type="http://schemas.openxmlformats.org/officeDocument/2006/relationships/slideLayout" Target="../slideLayouts/slideLayout36.xml"/><Relationship Id="rId7" Type="http://schemas.openxmlformats.org/officeDocument/2006/relationships/slideLayout" Target="../slideLayouts/slideLayout40.xml"/><Relationship Id="rId12" Type="http://schemas.openxmlformats.org/officeDocument/2006/relationships/theme" Target="../theme/theme4.xml"/><Relationship Id="rId2" Type="http://schemas.openxmlformats.org/officeDocument/2006/relationships/slideLayout" Target="../slideLayouts/slideLayout35.xml"/><Relationship Id="rId1" Type="http://schemas.openxmlformats.org/officeDocument/2006/relationships/slideLayout" Target="../slideLayouts/slideLayout34.xml"/><Relationship Id="rId6" Type="http://schemas.openxmlformats.org/officeDocument/2006/relationships/slideLayout" Target="../slideLayouts/slideLayout39.xml"/><Relationship Id="rId11" Type="http://schemas.openxmlformats.org/officeDocument/2006/relationships/slideLayout" Target="../slideLayouts/slideLayout44.xml"/><Relationship Id="rId5" Type="http://schemas.openxmlformats.org/officeDocument/2006/relationships/slideLayout" Target="../slideLayouts/slideLayout38.xml"/><Relationship Id="rId10" Type="http://schemas.openxmlformats.org/officeDocument/2006/relationships/slideLayout" Target="../slideLayouts/slideLayout43.xml"/><Relationship Id="rId4" Type="http://schemas.openxmlformats.org/officeDocument/2006/relationships/slideLayout" Target="../slideLayouts/slideLayout37.xml"/><Relationship Id="rId9" Type="http://schemas.openxmlformats.org/officeDocument/2006/relationships/slideLayout" Target="../slideLayouts/slideLayout4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00FF00"/>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D80E62A1-1E86-40B3-B14B-70E2AE46F986}"/>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id-ID"/>
          </a:p>
        </p:txBody>
      </p:sp>
      <p:sp>
        <p:nvSpPr>
          <p:cNvPr id="3" name="Text Placeholder 2">
            <a:extLst>
              <a:ext uri="{FF2B5EF4-FFF2-40B4-BE49-F238E27FC236}">
                <a16:creationId xmlns:a16="http://schemas.microsoft.com/office/drawing/2014/main" id="{A688C0E1-F356-4886-BEC5-FCE25F48B3E4}"/>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id-ID"/>
          </a:p>
        </p:txBody>
      </p:sp>
      <p:sp>
        <p:nvSpPr>
          <p:cNvPr id="4" name="Date Placeholder 3">
            <a:extLst>
              <a:ext uri="{FF2B5EF4-FFF2-40B4-BE49-F238E27FC236}">
                <a16:creationId xmlns:a16="http://schemas.microsoft.com/office/drawing/2014/main" id="{4CCFDD37-CA15-4269-B3F9-463CB43151DD}"/>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5B2494F-AED6-4AAA-A074-F1FBE823607F}" type="datetimeFigureOut">
              <a:rPr lang="id-ID" smtClean="0"/>
              <a:t>07/05/2024</a:t>
            </a:fld>
            <a:endParaRPr lang="id-ID"/>
          </a:p>
        </p:txBody>
      </p:sp>
      <p:sp>
        <p:nvSpPr>
          <p:cNvPr id="5" name="Footer Placeholder 4">
            <a:extLst>
              <a:ext uri="{FF2B5EF4-FFF2-40B4-BE49-F238E27FC236}">
                <a16:creationId xmlns:a16="http://schemas.microsoft.com/office/drawing/2014/main" id="{203E02A2-36BD-47F2-B0C4-9EC81561DDF9}"/>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id-ID"/>
          </a:p>
        </p:txBody>
      </p:sp>
      <p:sp>
        <p:nvSpPr>
          <p:cNvPr id="6" name="Slide Number Placeholder 5">
            <a:extLst>
              <a:ext uri="{FF2B5EF4-FFF2-40B4-BE49-F238E27FC236}">
                <a16:creationId xmlns:a16="http://schemas.microsoft.com/office/drawing/2014/main" id="{E244C409-EB68-4644-A802-3BF07B1D07B6}"/>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AFDA00A-C7A2-4BD1-9C20-843B6511027B}" type="slidenum">
              <a:rPr lang="id-ID" smtClean="0"/>
              <a:t>‹#›</a:t>
            </a:fld>
            <a:endParaRPr lang="id-ID"/>
          </a:p>
        </p:txBody>
      </p:sp>
    </p:spTree>
    <p:extLst>
      <p:ext uri="{BB962C8B-B14F-4D97-AF65-F5344CB8AC3E}">
        <p14:creationId xmlns:p14="http://schemas.microsoft.com/office/powerpoint/2010/main" val="396301443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id-ID"/>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rgbClr val="00FF00"/>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5B2494F-AED6-4AAA-A074-F1FBE823607F}" type="datetimeFigureOut">
              <a:rPr lang="id-ID" smtClean="0"/>
              <a:t>07/05/2024</a:t>
            </a:fld>
            <a:endParaRPr lang="id-ID"/>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id-ID"/>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AFDA00A-C7A2-4BD1-9C20-843B6511027B}" type="slidenum">
              <a:rPr lang="id-ID" smtClean="0"/>
              <a:t>‹#›</a:t>
            </a:fld>
            <a:endParaRPr lang="id-ID"/>
          </a:p>
        </p:txBody>
      </p:sp>
    </p:spTree>
    <p:extLst>
      <p:ext uri="{BB962C8B-B14F-4D97-AF65-F5344CB8AC3E}">
        <p14:creationId xmlns:p14="http://schemas.microsoft.com/office/powerpoint/2010/main" val="2977366179"/>
      </p:ext>
    </p:extLst>
  </p:cSld>
  <p:clrMap bg1="lt1" tx1="dk1" bg2="lt2" tx2="dk2" accent1="accent1" accent2="accent2" accent3="accent3" accent4="accent4" accent5="accent5" accent6="accent6" hlink="hlink" folHlink="folHlink"/>
  <p:sldLayoutIdLst>
    <p:sldLayoutId id="2147483781" r:id="rId1"/>
    <p:sldLayoutId id="2147483782" r:id="rId2"/>
    <p:sldLayoutId id="2147483783" r:id="rId3"/>
    <p:sldLayoutId id="2147483784" r:id="rId4"/>
    <p:sldLayoutId id="2147483785" r:id="rId5"/>
    <p:sldLayoutId id="2147483786" r:id="rId6"/>
    <p:sldLayoutId id="2147483787" r:id="rId7"/>
    <p:sldLayoutId id="2147483788" r:id="rId8"/>
    <p:sldLayoutId id="2147483789" r:id="rId9"/>
    <p:sldLayoutId id="2147483790" r:id="rId10"/>
    <p:sldLayoutId id="214748379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rgbClr val="00FF00"/>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5B2494F-AED6-4AAA-A074-F1FBE823607F}" type="datetimeFigureOut">
              <a:rPr lang="id-ID" smtClean="0"/>
              <a:t>07/05/2024</a:t>
            </a:fld>
            <a:endParaRPr lang="id-ID"/>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id-ID"/>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AFDA00A-C7A2-4BD1-9C20-843B6511027B}" type="slidenum">
              <a:rPr lang="id-ID" smtClean="0"/>
              <a:t>‹#›</a:t>
            </a:fld>
            <a:endParaRPr lang="id-ID"/>
          </a:p>
        </p:txBody>
      </p:sp>
    </p:spTree>
    <p:extLst>
      <p:ext uri="{BB962C8B-B14F-4D97-AF65-F5344CB8AC3E}">
        <p14:creationId xmlns:p14="http://schemas.microsoft.com/office/powerpoint/2010/main" val="3894025082"/>
      </p:ext>
    </p:extLst>
  </p:cSld>
  <p:clrMap bg1="lt1" tx1="dk1" bg2="lt2" tx2="dk2" accent1="accent1" accent2="accent2" accent3="accent3" accent4="accent4" accent5="accent5" accent6="accent6" hlink="hlink" folHlink="folHlink"/>
  <p:sldLayoutIdLst>
    <p:sldLayoutId id="2147483881" r:id="rId1"/>
    <p:sldLayoutId id="2147483882" r:id="rId2"/>
    <p:sldLayoutId id="2147483883" r:id="rId3"/>
    <p:sldLayoutId id="2147483884" r:id="rId4"/>
    <p:sldLayoutId id="2147483885" r:id="rId5"/>
    <p:sldLayoutId id="2147483886" r:id="rId6"/>
    <p:sldLayoutId id="2147483887" r:id="rId7"/>
    <p:sldLayoutId id="2147483888" r:id="rId8"/>
    <p:sldLayoutId id="2147483889" r:id="rId9"/>
    <p:sldLayoutId id="2147483890" r:id="rId10"/>
    <p:sldLayoutId id="214748389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solidFill>
          <a:srgbClr val="00FF00"/>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5B2494F-AED6-4AAA-A074-F1FBE823607F}" type="datetimeFigureOut">
              <a:rPr lang="id-ID" smtClean="0"/>
              <a:t>07/05/2024</a:t>
            </a:fld>
            <a:endParaRPr lang="id-ID"/>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id-ID"/>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AFDA00A-C7A2-4BD1-9C20-843B6511027B}" type="slidenum">
              <a:rPr lang="id-ID" smtClean="0"/>
              <a:t>‹#›</a:t>
            </a:fld>
            <a:endParaRPr lang="id-ID"/>
          </a:p>
        </p:txBody>
      </p:sp>
    </p:spTree>
    <p:extLst>
      <p:ext uri="{BB962C8B-B14F-4D97-AF65-F5344CB8AC3E}">
        <p14:creationId xmlns:p14="http://schemas.microsoft.com/office/powerpoint/2010/main" val="2621812580"/>
      </p:ext>
    </p:extLst>
  </p:cSld>
  <p:clrMap bg1="lt1" tx1="dk1" bg2="lt2" tx2="dk2" accent1="accent1" accent2="accent2" accent3="accent3" accent4="accent4" accent5="accent5" accent6="accent6" hlink="hlink" folHlink="folHlink"/>
  <p:sldLayoutIdLst>
    <p:sldLayoutId id="2147483893" r:id="rId1"/>
    <p:sldLayoutId id="2147483894" r:id="rId2"/>
    <p:sldLayoutId id="2147483895" r:id="rId3"/>
    <p:sldLayoutId id="2147483896" r:id="rId4"/>
    <p:sldLayoutId id="2147483897" r:id="rId5"/>
    <p:sldLayoutId id="2147483898" r:id="rId6"/>
    <p:sldLayoutId id="2147483899" r:id="rId7"/>
    <p:sldLayoutId id="2147483900" r:id="rId8"/>
    <p:sldLayoutId id="2147483901" r:id="rId9"/>
    <p:sldLayoutId id="2147483902" r:id="rId10"/>
    <p:sldLayoutId id="2147483903"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slideLayout" Target="../slideLayouts/slideLayout1.xml"/><Relationship Id="rId7" Type="http://schemas.openxmlformats.org/officeDocument/2006/relationships/image" Target="../media/image3.png"/><Relationship Id="rId2" Type="http://schemas.openxmlformats.org/officeDocument/2006/relationships/video" Target="../media/media1.mp4"/><Relationship Id="rId1" Type="http://schemas.microsoft.com/office/2007/relationships/media" Target="../media/media1.mp4"/><Relationship Id="rId6" Type="http://schemas.openxmlformats.org/officeDocument/2006/relationships/image" Target="../media/image2.jpg"/><Relationship Id="rId5" Type="http://schemas.openxmlformats.org/officeDocument/2006/relationships/image" Target="../media/image1.png"/><Relationship Id="rId4"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slideLayout" Target="../slideLayouts/slideLayout1.xml"/><Relationship Id="rId7" Type="http://schemas.openxmlformats.org/officeDocument/2006/relationships/image" Target="../media/image3.png"/><Relationship Id="rId2" Type="http://schemas.openxmlformats.org/officeDocument/2006/relationships/video" Target="../media/media1.mp4"/><Relationship Id="rId1" Type="http://schemas.microsoft.com/office/2007/relationships/media" Target="../media/media1.mp4"/><Relationship Id="rId6" Type="http://schemas.openxmlformats.org/officeDocument/2006/relationships/image" Target="../media/image2.jpg"/><Relationship Id="rId5" Type="http://schemas.openxmlformats.org/officeDocument/2006/relationships/image" Target="../media/image1.png"/><Relationship Id="rId4"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slideLayout" Target="../slideLayouts/slideLayout1.xml"/><Relationship Id="rId7" Type="http://schemas.openxmlformats.org/officeDocument/2006/relationships/image" Target="../media/image3.png"/><Relationship Id="rId2" Type="http://schemas.openxmlformats.org/officeDocument/2006/relationships/video" Target="../media/media1.mp4"/><Relationship Id="rId1" Type="http://schemas.microsoft.com/office/2007/relationships/media" Target="../media/media1.mp4"/><Relationship Id="rId6" Type="http://schemas.openxmlformats.org/officeDocument/2006/relationships/image" Target="../media/image2.jpg"/><Relationship Id="rId5" Type="http://schemas.openxmlformats.org/officeDocument/2006/relationships/image" Target="../media/image1.png"/><Relationship Id="rId4"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3.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3.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3.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3.xml"/></Relationships>
</file>

<file path=ppt/slides/_rels/slide14.xml.rels><?xml version="1.0" encoding="UTF-8" standalone="yes"?>
<Relationships xmlns="http://schemas.openxmlformats.org/package/2006/relationships"><Relationship Id="rId3" Type="http://schemas.openxmlformats.org/officeDocument/2006/relationships/slideLayout" Target="../slideLayouts/slideLayout1.xml"/><Relationship Id="rId7" Type="http://schemas.openxmlformats.org/officeDocument/2006/relationships/image" Target="../media/image3.png"/><Relationship Id="rId2" Type="http://schemas.openxmlformats.org/officeDocument/2006/relationships/video" Target="../media/media1.mp4"/><Relationship Id="rId1" Type="http://schemas.microsoft.com/office/2007/relationships/media" Target="../media/media1.mp4"/><Relationship Id="rId6" Type="http://schemas.openxmlformats.org/officeDocument/2006/relationships/image" Target="../media/image2.jpg"/><Relationship Id="rId5" Type="http://schemas.openxmlformats.org/officeDocument/2006/relationships/image" Target="../media/image1.png"/><Relationship Id="rId4"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3.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3.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34.xml"/></Relationships>
</file>

<file path=ppt/slides/_rels/slide18.xml.rels><?xml version="1.0" encoding="UTF-8" standalone="yes"?>
<Relationships xmlns="http://schemas.openxmlformats.org/package/2006/relationships"><Relationship Id="rId3" Type="http://schemas.openxmlformats.org/officeDocument/2006/relationships/slideLayout" Target="../slideLayouts/slideLayout1.xml"/><Relationship Id="rId7" Type="http://schemas.openxmlformats.org/officeDocument/2006/relationships/image" Target="../media/image3.png"/><Relationship Id="rId2" Type="http://schemas.openxmlformats.org/officeDocument/2006/relationships/video" Target="../media/media1.mp4"/><Relationship Id="rId1" Type="http://schemas.microsoft.com/office/2007/relationships/media" Target="../media/media1.mp4"/><Relationship Id="rId6" Type="http://schemas.openxmlformats.org/officeDocument/2006/relationships/image" Target="../media/image2.jpg"/><Relationship Id="rId5" Type="http://schemas.openxmlformats.org/officeDocument/2006/relationships/image" Target="../media/image1.png"/><Relationship Id="rId4"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3" Type="http://schemas.openxmlformats.org/officeDocument/2006/relationships/slideLayout" Target="../slideLayouts/slideLayout1.xml"/><Relationship Id="rId7" Type="http://schemas.openxmlformats.org/officeDocument/2006/relationships/image" Target="../media/image3.png"/><Relationship Id="rId2" Type="http://schemas.openxmlformats.org/officeDocument/2006/relationships/video" Target="../media/media1.mp4"/><Relationship Id="rId1" Type="http://schemas.microsoft.com/office/2007/relationships/media" Target="../media/media1.mp4"/><Relationship Id="rId6" Type="http://schemas.openxmlformats.org/officeDocument/2006/relationships/image" Target="../media/image2.jpg"/><Relationship Id="rId5" Type="http://schemas.openxmlformats.org/officeDocument/2006/relationships/image" Target="../media/image1.png"/><Relationship Id="rId4"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1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1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4.xml"/></Relationships>
</file>

<file path=ppt/slides/_rels/slide28.xml.rels><?xml version="1.0" encoding="UTF-8" standalone="yes"?>
<Relationships xmlns="http://schemas.openxmlformats.org/package/2006/relationships"><Relationship Id="rId3" Type="http://schemas.openxmlformats.org/officeDocument/2006/relationships/slideLayout" Target="../slideLayouts/slideLayout1.xml"/><Relationship Id="rId7" Type="http://schemas.openxmlformats.org/officeDocument/2006/relationships/image" Target="../media/image3.png"/><Relationship Id="rId2" Type="http://schemas.openxmlformats.org/officeDocument/2006/relationships/video" Target="../media/media1.mp4"/><Relationship Id="rId1" Type="http://schemas.microsoft.com/office/2007/relationships/media" Target="../media/media1.mp4"/><Relationship Id="rId6" Type="http://schemas.openxmlformats.org/officeDocument/2006/relationships/image" Target="../media/image2.jpg"/><Relationship Id="rId5" Type="http://schemas.openxmlformats.org/officeDocument/2006/relationships/image" Target="../media/image1.png"/><Relationship Id="rId4" Type="http://schemas.openxmlformats.org/officeDocument/2006/relationships/notesSlide" Target="../notesSlides/notesSlide27.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3" Type="http://schemas.openxmlformats.org/officeDocument/2006/relationships/slideLayout" Target="../slideLayouts/slideLayout1.xml"/><Relationship Id="rId7" Type="http://schemas.openxmlformats.org/officeDocument/2006/relationships/image" Target="../media/image3.png"/><Relationship Id="rId2" Type="http://schemas.openxmlformats.org/officeDocument/2006/relationships/video" Target="../media/media1.mp4"/><Relationship Id="rId1" Type="http://schemas.microsoft.com/office/2007/relationships/media" Target="../media/media1.mp4"/><Relationship Id="rId6" Type="http://schemas.openxmlformats.org/officeDocument/2006/relationships/image" Target="../media/image2.jpg"/><Relationship Id="rId5" Type="http://schemas.openxmlformats.org/officeDocument/2006/relationships/image" Target="../media/image1.png"/><Relationship Id="rId4" Type="http://schemas.openxmlformats.org/officeDocument/2006/relationships/notesSlide" Target="../notesSlides/notesSlide31.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12.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12.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12.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1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8.xml.rels><?xml version="1.0" encoding="UTF-8" standalone="yes"?>
<Relationships xmlns="http://schemas.openxmlformats.org/package/2006/relationships"><Relationship Id="rId3" Type="http://schemas.openxmlformats.org/officeDocument/2006/relationships/slideLayout" Target="../slideLayouts/slideLayout1.xml"/><Relationship Id="rId7" Type="http://schemas.openxmlformats.org/officeDocument/2006/relationships/image" Target="../media/image3.png"/><Relationship Id="rId2" Type="http://schemas.openxmlformats.org/officeDocument/2006/relationships/video" Target="../media/media1.mp4"/><Relationship Id="rId1" Type="http://schemas.microsoft.com/office/2007/relationships/media" Target="../media/media1.mp4"/><Relationship Id="rId6" Type="http://schemas.openxmlformats.org/officeDocument/2006/relationships/image" Target="../media/image2.jpg"/><Relationship Id="rId5" Type="http://schemas.openxmlformats.org/officeDocument/2006/relationships/image" Target="../media/image1.png"/><Relationship Id="rId4" Type="http://schemas.openxmlformats.org/officeDocument/2006/relationships/notesSlide" Target="../notesSlides/notesSlide36.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1.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1.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1.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1.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1.xml"/></Relationships>
</file>

<file path=ppt/slides/_rels/slide44.xml.rels><?xml version="1.0" encoding="UTF-8" standalone="yes"?>
<Relationships xmlns="http://schemas.openxmlformats.org/package/2006/relationships"><Relationship Id="rId3" Type="http://schemas.openxmlformats.org/officeDocument/2006/relationships/slideLayout" Target="../slideLayouts/slideLayout1.xml"/><Relationship Id="rId7" Type="http://schemas.openxmlformats.org/officeDocument/2006/relationships/image" Target="../media/image3.png"/><Relationship Id="rId2" Type="http://schemas.openxmlformats.org/officeDocument/2006/relationships/video" Target="../media/media1.mp4"/><Relationship Id="rId1" Type="http://schemas.microsoft.com/office/2007/relationships/media" Target="../media/media1.mp4"/><Relationship Id="rId6" Type="http://schemas.openxmlformats.org/officeDocument/2006/relationships/image" Target="../media/image2.jpg"/><Relationship Id="rId5" Type="http://schemas.openxmlformats.org/officeDocument/2006/relationships/image" Target="../media/image1.png"/><Relationship Id="rId4" Type="http://schemas.openxmlformats.org/officeDocument/2006/relationships/notesSlide" Target="../notesSlides/notesSlide42.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12.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1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48.xml.rels><?xml version="1.0" encoding="UTF-8" standalone="yes"?>
<Relationships xmlns="http://schemas.openxmlformats.org/package/2006/relationships"><Relationship Id="rId3" Type="http://schemas.openxmlformats.org/officeDocument/2006/relationships/slideLayout" Target="../slideLayouts/slideLayout1.xml"/><Relationship Id="rId7" Type="http://schemas.openxmlformats.org/officeDocument/2006/relationships/image" Target="../media/image3.png"/><Relationship Id="rId2" Type="http://schemas.openxmlformats.org/officeDocument/2006/relationships/video" Target="../media/media1.mp4"/><Relationship Id="rId1" Type="http://schemas.microsoft.com/office/2007/relationships/media" Target="../media/media1.mp4"/><Relationship Id="rId6" Type="http://schemas.openxmlformats.org/officeDocument/2006/relationships/image" Target="../media/image2.jpg"/><Relationship Id="rId5" Type="http://schemas.openxmlformats.org/officeDocument/2006/relationships/image" Target="../media/image1.png"/><Relationship Id="rId4" Type="http://schemas.openxmlformats.org/officeDocument/2006/relationships/notesSlide" Target="../notesSlides/notesSlide45.xml"/></Relationships>
</file>

<file path=ppt/slides/_rels/slide49.xml.rels><?xml version="1.0" encoding="UTF-8" standalone="yes"?>
<Relationships xmlns="http://schemas.openxmlformats.org/package/2006/relationships"><Relationship Id="rId3" Type="http://schemas.openxmlformats.org/officeDocument/2006/relationships/slideLayout" Target="../slideLayouts/slideLayout12.xml"/><Relationship Id="rId2" Type="http://schemas.openxmlformats.org/officeDocument/2006/relationships/video" Target="../media/media2.mp4"/><Relationship Id="rId1" Type="http://schemas.microsoft.com/office/2007/relationships/media" Target="../media/media2.mp4"/><Relationship Id="rId4" Type="http://schemas.openxmlformats.org/officeDocument/2006/relationships/image" Target="../media/image4.png"/></Relationships>
</file>

<file path=ppt/slides/_rels/slide50.xml.rels><?xml version="1.0" encoding="UTF-8" standalone="yes"?>
<Relationships xmlns="http://schemas.openxmlformats.org/package/2006/relationships"><Relationship Id="rId3" Type="http://schemas.openxmlformats.org/officeDocument/2006/relationships/slideLayout" Target="../slideLayouts/slideLayout12.xml"/><Relationship Id="rId2" Type="http://schemas.openxmlformats.org/officeDocument/2006/relationships/video" Target="../media/media2.mp4"/><Relationship Id="rId1" Type="http://schemas.microsoft.com/office/2007/relationships/media" Target="../media/media2.mp4"/><Relationship Id="rId4" Type="http://schemas.openxmlformats.org/officeDocument/2006/relationships/image" Target="../media/image4.png"/></Relationships>
</file>

<file path=ppt/slides/_rels/slide51.xml.rels><?xml version="1.0" encoding="UTF-8" standalone="yes"?>
<Relationships xmlns="http://schemas.openxmlformats.org/package/2006/relationships"><Relationship Id="rId3" Type="http://schemas.openxmlformats.org/officeDocument/2006/relationships/slideLayout" Target="../slideLayouts/slideLayout12.xml"/><Relationship Id="rId2" Type="http://schemas.openxmlformats.org/officeDocument/2006/relationships/video" Target="../media/media2.mp4"/><Relationship Id="rId1" Type="http://schemas.microsoft.com/office/2007/relationships/media" Target="../media/media2.mp4"/><Relationship Id="rId4" Type="http://schemas.openxmlformats.org/officeDocument/2006/relationships/image" Target="../media/image4.png"/></Relationships>
</file>

<file path=ppt/slides/_rels/slide52.xml.rels><?xml version="1.0" encoding="UTF-8" standalone="yes"?>
<Relationships xmlns="http://schemas.openxmlformats.org/package/2006/relationships"><Relationship Id="rId3" Type="http://schemas.openxmlformats.org/officeDocument/2006/relationships/slideLayout" Target="../slideLayouts/slideLayout1.xml"/><Relationship Id="rId7" Type="http://schemas.openxmlformats.org/officeDocument/2006/relationships/image" Target="../media/image3.png"/><Relationship Id="rId2" Type="http://schemas.openxmlformats.org/officeDocument/2006/relationships/video" Target="../media/media1.mp4"/><Relationship Id="rId1" Type="http://schemas.microsoft.com/office/2007/relationships/media" Target="../media/media1.mp4"/><Relationship Id="rId6" Type="http://schemas.openxmlformats.org/officeDocument/2006/relationships/image" Target="../media/image2.jpg"/><Relationship Id="rId5" Type="http://schemas.openxmlformats.org/officeDocument/2006/relationships/image" Target="../media/image1.png"/><Relationship Id="rId4" Type="http://schemas.openxmlformats.org/officeDocument/2006/relationships/notesSlide" Target="../notesSlides/notesSlide46.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1.xml"/></Relationships>
</file>

<file path=ppt/slides/_rels/slide54.xml.rels><?xml version="1.0" encoding="UTF-8" standalone="yes"?>
<Relationships xmlns="http://schemas.openxmlformats.org/package/2006/relationships"><Relationship Id="rId3" Type="http://schemas.openxmlformats.org/officeDocument/2006/relationships/slideLayout" Target="../slideLayouts/slideLayout1.xml"/><Relationship Id="rId7" Type="http://schemas.openxmlformats.org/officeDocument/2006/relationships/image" Target="../media/image3.png"/><Relationship Id="rId2" Type="http://schemas.openxmlformats.org/officeDocument/2006/relationships/video" Target="../media/media1.mp4"/><Relationship Id="rId1" Type="http://schemas.microsoft.com/office/2007/relationships/media" Target="../media/media1.mp4"/><Relationship Id="rId6" Type="http://schemas.openxmlformats.org/officeDocument/2006/relationships/image" Target="../media/image2.jpg"/><Relationship Id="rId5" Type="http://schemas.openxmlformats.org/officeDocument/2006/relationships/image" Target="../media/image1.png"/><Relationship Id="rId4" Type="http://schemas.openxmlformats.org/officeDocument/2006/relationships/notesSlide" Target="../notesSlides/notesSlide48.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12.xml"/></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12.xml"/></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12.xml"/></Relationships>
</file>

<file path=ppt/slides/_rels/slide58.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1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60.xml.rels><?xml version="1.0" encoding="UTF-8" standalone="yes"?>
<Relationships xmlns="http://schemas.openxmlformats.org/package/2006/relationships"><Relationship Id="rId3" Type="http://schemas.openxmlformats.org/officeDocument/2006/relationships/slideLayout" Target="../slideLayouts/slideLayout1.xml"/><Relationship Id="rId7" Type="http://schemas.openxmlformats.org/officeDocument/2006/relationships/image" Target="../media/image3.png"/><Relationship Id="rId2" Type="http://schemas.openxmlformats.org/officeDocument/2006/relationships/video" Target="../media/media1.mp4"/><Relationship Id="rId1" Type="http://schemas.microsoft.com/office/2007/relationships/media" Target="../media/media1.mp4"/><Relationship Id="rId6" Type="http://schemas.openxmlformats.org/officeDocument/2006/relationships/image" Target="../media/image2.jpg"/><Relationship Id="rId5" Type="http://schemas.openxmlformats.org/officeDocument/2006/relationships/image" Target="../media/image1.png"/><Relationship Id="rId4" Type="http://schemas.openxmlformats.org/officeDocument/2006/relationships/notesSlide" Target="../notesSlides/notesSlide53.xml"/></Relationships>
</file>

<file path=ppt/slides/_rels/slide61.xml.rels><?xml version="1.0" encoding="UTF-8" standalone="yes"?>
<Relationships xmlns="http://schemas.openxmlformats.org/package/2006/relationships"><Relationship Id="rId2" Type="http://schemas.openxmlformats.org/officeDocument/2006/relationships/notesSlide" Target="../notesSlides/notesSlide54.xml"/><Relationship Id="rId1" Type="http://schemas.openxmlformats.org/officeDocument/2006/relationships/slideLayout" Target="../slideLayouts/slideLayout1.xml"/></Relationships>
</file>

<file path=ppt/slides/_rels/slide62.xml.rels><?xml version="1.0" encoding="UTF-8" standalone="yes"?>
<Relationships xmlns="http://schemas.openxmlformats.org/package/2006/relationships"><Relationship Id="rId2" Type="http://schemas.openxmlformats.org/officeDocument/2006/relationships/notesSlide" Target="../notesSlides/notesSlide55.xml"/><Relationship Id="rId1" Type="http://schemas.openxmlformats.org/officeDocument/2006/relationships/slideLayout" Target="../slideLayouts/slideLayout1.xml"/></Relationships>
</file>

<file path=ppt/slides/_rels/slide63.xml.rels><?xml version="1.0" encoding="UTF-8" standalone="yes"?>
<Relationships xmlns="http://schemas.openxmlformats.org/package/2006/relationships"><Relationship Id="rId2" Type="http://schemas.openxmlformats.org/officeDocument/2006/relationships/notesSlide" Target="../notesSlides/notesSlide56.xml"/><Relationship Id="rId1" Type="http://schemas.openxmlformats.org/officeDocument/2006/relationships/slideLayout" Target="../slideLayouts/slideLayout1.xml"/></Relationships>
</file>

<file path=ppt/slides/_rels/slide64.xml.rels><?xml version="1.0" encoding="UTF-8" standalone="yes"?>
<Relationships xmlns="http://schemas.openxmlformats.org/package/2006/relationships"><Relationship Id="rId2" Type="http://schemas.openxmlformats.org/officeDocument/2006/relationships/notesSlide" Target="../notesSlides/notesSlide57.xml"/><Relationship Id="rId1" Type="http://schemas.openxmlformats.org/officeDocument/2006/relationships/slideLayout" Target="../slideLayouts/slideLayout1.xml"/></Relationships>
</file>

<file path=ppt/slides/_rels/slide65.xml.rels><?xml version="1.0" encoding="UTF-8" standalone="yes"?>
<Relationships xmlns="http://schemas.openxmlformats.org/package/2006/relationships"><Relationship Id="rId2" Type="http://schemas.openxmlformats.org/officeDocument/2006/relationships/notesSlide" Target="../notesSlides/notesSlide58.xml"/><Relationship Id="rId1" Type="http://schemas.openxmlformats.org/officeDocument/2006/relationships/slideLayout" Target="../slideLayouts/slideLayout1.xml"/></Relationships>
</file>

<file path=ppt/slides/_rels/slide66.xml.rels><?xml version="1.0" encoding="UTF-8" standalone="yes"?>
<Relationships xmlns="http://schemas.openxmlformats.org/package/2006/relationships"><Relationship Id="rId2" Type="http://schemas.openxmlformats.org/officeDocument/2006/relationships/notesSlide" Target="../notesSlides/notesSlide59.xml"/><Relationship Id="rId1" Type="http://schemas.openxmlformats.org/officeDocument/2006/relationships/slideLayout" Target="../slideLayouts/slideLayout1.xml"/></Relationships>
</file>

<file path=ppt/slides/_rels/slide67.xml.rels><?xml version="1.0" encoding="UTF-8" standalone="yes"?>
<Relationships xmlns="http://schemas.openxmlformats.org/package/2006/relationships"><Relationship Id="rId2" Type="http://schemas.openxmlformats.org/officeDocument/2006/relationships/notesSlide" Target="../notesSlides/notesSlide60.xml"/><Relationship Id="rId1" Type="http://schemas.openxmlformats.org/officeDocument/2006/relationships/slideLayout" Target="../slideLayouts/slideLayout1.xml"/></Relationships>
</file>

<file path=ppt/slides/_rels/slide68.xml.rels><?xml version="1.0" encoding="UTF-8" standalone="yes"?>
<Relationships xmlns="http://schemas.openxmlformats.org/package/2006/relationships"><Relationship Id="rId2" Type="http://schemas.openxmlformats.org/officeDocument/2006/relationships/notesSlide" Target="../notesSlides/notesSlide61.xml"/><Relationship Id="rId1" Type="http://schemas.openxmlformats.org/officeDocument/2006/relationships/slideLayout" Target="../slideLayouts/slideLayout1.xml"/></Relationships>
</file>

<file path=ppt/slides/_rels/slide69.xml.rels><?xml version="1.0" encoding="UTF-8" standalone="yes"?>
<Relationships xmlns="http://schemas.openxmlformats.org/package/2006/relationships"><Relationship Id="rId2" Type="http://schemas.openxmlformats.org/officeDocument/2006/relationships/notesSlide" Target="../notesSlides/notesSlide62.xml"/><Relationship Id="rId1" Type="http://schemas.openxmlformats.org/officeDocument/2006/relationships/slideLayout" Target="../slideLayouts/slideLayout1.xml"/></Relationships>
</file>

<file path=ppt/slides/_rels/slide70.xml.rels><?xml version="1.0" encoding="UTF-8" standalone="yes"?>
<Relationships xmlns="http://schemas.openxmlformats.org/package/2006/relationships"><Relationship Id="rId2" Type="http://schemas.openxmlformats.org/officeDocument/2006/relationships/notesSlide" Target="../notesSlides/notesSlide63.xml"/><Relationship Id="rId1" Type="http://schemas.openxmlformats.org/officeDocument/2006/relationships/slideLayout" Target="../slideLayouts/slideLayout1.xml"/></Relationships>
</file>

<file path=ppt/slides/_rels/slide71.xml.rels><?xml version="1.0" encoding="UTF-8" standalone="yes"?>
<Relationships xmlns="http://schemas.openxmlformats.org/package/2006/relationships"><Relationship Id="rId2" Type="http://schemas.openxmlformats.org/officeDocument/2006/relationships/notesSlide" Target="../notesSlides/notesSlide64.xml"/><Relationship Id="rId1" Type="http://schemas.openxmlformats.org/officeDocument/2006/relationships/slideLayout" Target="../slideLayouts/slideLayout1.xml"/></Relationships>
</file>

<file path=ppt/slides/_rels/slide72.xml.rels><?xml version="1.0" encoding="UTF-8" standalone="yes"?>
<Relationships xmlns="http://schemas.openxmlformats.org/package/2006/relationships"><Relationship Id="rId3" Type="http://schemas.openxmlformats.org/officeDocument/2006/relationships/slideLayout" Target="../slideLayouts/slideLayout1.xml"/><Relationship Id="rId7" Type="http://schemas.openxmlformats.org/officeDocument/2006/relationships/image" Target="../media/image3.png"/><Relationship Id="rId2" Type="http://schemas.openxmlformats.org/officeDocument/2006/relationships/video" Target="../media/media1.mp4"/><Relationship Id="rId1" Type="http://schemas.microsoft.com/office/2007/relationships/media" Target="../media/media1.mp4"/><Relationship Id="rId6" Type="http://schemas.openxmlformats.org/officeDocument/2006/relationships/image" Target="../media/image2.jpg"/><Relationship Id="rId5" Type="http://schemas.openxmlformats.org/officeDocument/2006/relationships/image" Target="../media/image1.png"/><Relationship Id="rId4" Type="http://schemas.openxmlformats.org/officeDocument/2006/relationships/notesSlide" Target="../notesSlides/notesSlide65.xml"/></Relationships>
</file>

<file path=ppt/slides/_rels/slide73.xml.rels><?xml version="1.0" encoding="UTF-8" standalone="yes"?>
<Relationships xmlns="http://schemas.openxmlformats.org/package/2006/relationships"><Relationship Id="rId2" Type="http://schemas.openxmlformats.org/officeDocument/2006/relationships/notesSlide" Target="../notesSlides/notesSlide66.xml"/><Relationship Id="rId1" Type="http://schemas.openxmlformats.org/officeDocument/2006/relationships/slideLayout" Target="../slideLayouts/slideLayout1.xml"/></Relationships>
</file>

<file path=ppt/slides/_rels/slide74.xml.rels><?xml version="1.0" encoding="UTF-8" standalone="yes"?>
<Relationships xmlns="http://schemas.openxmlformats.org/package/2006/relationships"><Relationship Id="rId3" Type="http://schemas.openxmlformats.org/officeDocument/2006/relationships/slideLayout" Target="../slideLayouts/slideLayout1.xml"/><Relationship Id="rId7" Type="http://schemas.openxmlformats.org/officeDocument/2006/relationships/image" Target="../media/image3.png"/><Relationship Id="rId2" Type="http://schemas.openxmlformats.org/officeDocument/2006/relationships/video" Target="../media/media1.mp4"/><Relationship Id="rId1" Type="http://schemas.microsoft.com/office/2007/relationships/media" Target="../media/media1.mp4"/><Relationship Id="rId6" Type="http://schemas.openxmlformats.org/officeDocument/2006/relationships/image" Target="../media/image2.jpg"/><Relationship Id="rId5" Type="http://schemas.openxmlformats.org/officeDocument/2006/relationships/image" Target="../media/image1.png"/><Relationship Id="rId4" Type="http://schemas.openxmlformats.org/officeDocument/2006/relationships/notesSlide" Target="../notesSlides/notesSlide67.xml"/></Relationships>
</file>

<file path=ppt/slides/_rels/slide75.xml.rels><?xml version="1.0" encoding="UTF-8" standalone="yes"?>
<Relationships xmlns="http://schemas.openxmlformats.org/package/2006/relationships"><Relationship Id="rId2" Type="http://schemas.openxmlformats.org/officeDocument/2006/relationships/notesSlide" Target="../notesSlides/notesSlide68.xml"/><Relationship Id="rId1" Type="http://schemas.openxmlformats.org/officeDocument/2006/relationships/slideLayout" Target="../slideLayouts/slideLayout12.xml"/></Relationships>
</file>

<file path=ppt/slides/_rels/slide76.xml.rels><?xml version="1.0" encoding="UTF-8" standalone="yes"?>
<Relationships xmlns="http://schemas.openxmlformats.org/package/2006/relationships"><Relationship Id="rId2" Type="http://schemas.openxmlformats.org/officeDocument/2006/relationships/notesSlide" Target="../notesSlides/notesSlide69.xml"/><Relationship Id="rId1" Type="http://schemas.openxmlformats.org/officeDocument/2006/relationships/slideLayout" Target="../slideLayouts/slideLayout12.xml"/></Relationships>
</file>

<file path=ppt/slides/_rels/slide77.xml.rels><?xml version="1.0" encoding="UTF-8" standalone="yes"?>
<Relationships xmlns="http://schemas.openxmlformats.org/package/2006/relationships"><Relationship Id="rId2" Type="http://schemas.openxmlformats.org/officeDocument/2006/relationships/notesSlide" Target="../notesSlides/notesSlide70.xml"/><Relationship Id="rId1" Type="http://schemas.openxmlformats.org/officeDocument/2006/relationships/slideLayout" Target="../slideLayouts/slideLayout12.xml"/></Relationships>
</file>

<file path=ppt/slides/_rels/slide78.xml.rels><?xml version="1.0" encoding="UTF-8" standalone="yes"?>
<Relationships xmlns="http://schemas.openxmlformats.org/package/2006/relationships"><Relationship Id="rId2" Type="http://schemas.openxmlformats.org/officeDocument/2006/relationships/notesSlide" Target="../notesSlides/notesSlide71.xml"/><Relationship Id="rId1" Type="http://schemas.openxmlformats.org/officeDocument/2006/relationships/slideLayout" Target="../slideLayouts/slideLayout12.xml"/></Relationships>
</file>

<file path=ppt/slides/_rels/slide79.xml.rels><?xml version="1.0" encoding="UTF-8" standalone="yes"?>
<Relationships xmlns="http://schemas.openxmlformats.org/package/2006/relationships"><Relationship Id="rId3" Type="http://schemas.openxmlformats.org/officeDocument/2006/relationships/slideLayout" Target="../slideLayouts/slideLayout1.xml"/><Relationship Id="rId7" Type="http://schemas.openxmlformats.org/officeDocument/2006/relationships/image" Target="../media/image3.png"/><Relationship Id="rId2" Type="http://schemas.openxmlformats.org/officeDocument/2006/relationships/video" Target="../media/media1.mp4"/><Relationship Id="rId1" Type="http://schemas.microsoft.com/office/2007/relationships/media" Target="../media/media1.mp4"/><Relationship Id="rId6" Type="http://schemas.openxmlformats.org/officeDocument/2006/relationships/image" Target="../media/image2.jpg"/><Relationship Id="rId5" Type="http://schemas.openxmlformats.org/officeDocument/2006/relationships/image" Target="../media/image1.png"/><Relationship Id="rId4" Type="http://schemas.openxmlformats.org/officeDocument/2006/relationships/notesSlide" Target="../notesSlides/notesSlide72.xml"/></Relationships>
</file>

<file path=ppt/slides/_rels/slide80.xml.rels><?xml version="1.0" encoding="UTF-8" standalone="yes"?>
<Relationships xmlns="http://schemas.openxmlformats.org/package/2006/relationships"><Relationship Id="rId2" Type="http://schemas.openxmlformats.org/officeDocument/2006/relationships/notesSlide" Target="../notesSlides/notesSlide73.xml"/><Relationship Id="rId1" Type="http://schemas.openxmlformats.org/officeDocument/2006/relationships/slideLayout" Target="../slideLayouts/slideLayout12.xml"/></Relationships>
</file>

<file path=ppt/slides/_rels/slide81.xml.rels><?xml version="1.0" encoding="UTF-8" standalone="yes"?>
<Relationships xmlns="http://schemas.openxmlformats.org/package/2006/relationships"><Relationship Id="rId2" Type="http://schemas.openxmlformats.org/officeDocument/2006/relationships/notesSlide" Target="../notesSlides/notesSlide74.xml"/><Relationship Id="rId1" Type="http://schemas.openxmlformats.org/officeDocument/2006/relationships/slideLayout" Target="../slideLayouts/slideLayout12.xml"/></Relationships>
</file>

<file path=ppt/slides/_rels/slide82.xml.rels><?xml version="1.0" encoding="UTF-8" standalone="yes"?>
<Relationships xmlns="http://schemas.openxmlformats.org/package/2006/relationships"><Relationship Id="rId2" Type="http://schemas.openxmlformats.org/officeDocument/2006/relationships/notesSlide" Target="../notesSlides/notesSlide75.xml"/><Relationship Id="rId1" Type="http://schemas.openxmlformats.org/officeDocument/2006/relationships/slideLayout" Target="../slideLayouts/slideLayout12.xml"/></Relationships>
</file>

<file path=ppt/slides/_rels/slide83.xml.rels><?xml version="1.0" encoding="UTF-8" standalone="yes"?>
<Relationships xmlns="http://schemas.openxmlformats.org/package/2006/relationships"><Relationship Id="rId2" Type="http://schemas.openxmlformats.org/officeDocument/2006/relationships/notesSlide" Target="../notesSlides/notesSlide76.xml"/><Relationship Id="rId1" Type="http://schemas.openxmlformats.org/officeDocument/2006/relationships/slideLayout" Target="../slideLayouts/slideLayout12.xml"/></Relationships>
</file>

<file path=ppt/slides/_rels/slide84.xml.rels><?xml version="1.0" encoding="UTF-8" standalone="yes"?>
<Relationships xmlns="http://schemas.openxmlformats.org/package/2006/relationships"><Relationship Id="rId3" Type="http://schemas.openxmlformats.org/officeDocument/2006/relationships/slideLayout" Target="../slideLayouts/slideLayout1.xml"/><Relationship Id="rId7" Type="http://schemas.openxmlformats.org/officeDocument/2006/relationships/image" Target="../media/image3.png"/><Relationship Id="rId2" Type="http://schemas.openxmlformats.org/officeDocument/2006/relationships/video" Target="../media/media1.mp4"/><Relationship Id="rId1" Type="http://schemas.microsoft.com/office/2007/relationships/media" Target="../media/media1.mp4"/><Relationship Id="rId6" Type="http://schemas.openxmlformats.org/officeDocument/2006/relationships/image" Target="../media/image2.jpg"/><Relationship Id="rId5" Type="http://schemas.openxmlformats.org/officeDocument/2006/relationships/image" Target="../media/image1.png"/><Relationship Id="rId4" Type="http://schemas.openxmlformats.org/officeDocument/2006/relationships/notesSlide" Target="../notesSlides/notesSlide77.xml"/></Relationships>
</file>

<file path=ppt/slides/_rels/slide85.xml.rels><?xml version="1.0" encoding="UTF-8" standalone="yes"?>
<Relationships xmlns="http://schemas.openxmlformats.org/package/2006/relationships"><Relationship Id="rId2" Type="http://schemas.openxmlformats.org/officeDocument/2006/relationships/notesSlide" Target="../notesSlides/notesSlide78.xml"/><Relationship Id="rId1" Type="http://schemas.openxmlformats.org/officeDocument/2006/relationships/slideLayout" Target="../slideLayouts/slideLayout34.xml"/></Relationships>
</file>

<file path=ppt/slides/_rels/slide86.xml.rels><?xml version="1.0" encoding="UTF-8" standalone="yes"?>
<Relationships xmlns="http://schemas.openxmlformats.org/package/2006/relationships"><Relationship Id="rId3" Type="http://schemas.openxmlformats.org/officeDocument/2006/relationships/slideLayout" Target="../slideLayouts/slideLayout1.xml"/><Relationship Id="rId7" Type="http://schemas.openxmlformats.org/officeDocument/2006/relationships/image" Target="../media/image3.png"/><Relationship Id="rId2" Type="http://schemas.openxmlformats.org/officeDocument/2006/relationships/video" Target="../media/media1.mp4"/><Relationship Id="rId1" Type="http://schemas.microsoft.com/office/2007/relationships/media" Target="../media/media1.mp4"/><Relationship Id="rId6" Type="http://schemas.openxmlformats.org/officeDocument/2006/relationships/image" Target="../media/image2.jpg"/><Relationship Id="rId5" Type="http://schemas.openxmlformats.org/officeDocument/2006/relationships/image" Target="../media/image1.png"/><Relationship Id="rId4" Type="http://schemas.openxmlformats.org/officeDocument/2006/relationships/notesSlide" Target="../notesSlides/notesSlide79.xml"/></Relationships>
</file>

<file path=ppt/slides/_rels/slide87.xml.rels><?xml version="1.0" encoding="UTF-8" standalone="yes"?>
<Relationships xmlns="http://schemas.openxmlformats.org/package/2006/relationships"><Relationship Id="rId3" Type="http://schemas.openxmlformats.org/officeDocument/2006/relationships/slideLayout" Target="../slideLayouts/slideLayout1.xml"/><Relationship Id="rId7" Type="http://schemas.openxmlformats.org/officeDocument/2006/relationships/image" Target="../media/image3.png"/><Relationship Id="rId2" Type="http://schemas.openxmlformats.org/officeDocument/2006/relationships/video" Target="../media/media1.mp4"/><Relationship Id="rId1" Type="http://schemas.microsoft.com/office/2007/relationships/media" Target="../media/media1.mp4"/><Relationship Id="rId6" Type="http://schemas.openxmlformats.org/officeDocument/2006/relationships/image" Target="../media/image2.jpg"/><Relationship Id="rId5" Type="http://schemas.openxmlformats.org/officeDocument/2006/relationships/image" Target="../media/image1.png"/><Relationship Id="rId4" Type="http://schemas.openxmlformats.org/officeDocument/2006/relationships/notesSlide" Target="../notesSlides/notesSlide80.xml"/></Relationships>
</file>

<file path=ppt/slides/_rels/slide88.xml.rels><?xml version="1.0" encoding="UTF-8" standalone="yes"?>
<Relationships xmlns="http://schemas.openxmlformats.org/package/2006/relationships"><Relationship Id="rId3" Type="http://schemas.openxmlformats.org/officeDocument/2006/relationships/slideLayout" Target="../slideLayouts/slideLayout12.xml"/><Relationship Id="rId2" Type="http://schemas.openxmlformats.org/officeDocument/2006/relationships/video" Target="../media/media2.mp4"/><Relationship Id="rId1" Type="http://schemas.microsoft.com/office/2007/relationships/media" Target="../media/media2.mp4"/><Relationship Id="rId4" Type="http://schemas.openxmlformats.org/officeDocument/2006/relationships/image" Target="../media/image4.png"/></Relationships>
</file>

<file path=ppt/slides/_rels/slide89.xml.rels><?xml version="1.0" encoding="UTF-8" standalone="yes"?>
<Relationships xmlns="http://schemas.openxmlformats.org/package/2006/relationships"><Relationship Id="rId3" Type="http://schemas.openxmlformats.org/officeDocument/2006/relationships/slideLayout" Target="../slideLayouts/slideLayout12.xml"/><Relationship Id="rId2" Type="http://schemas.openxmlformats.org/officeDocument/2006/relationships/video" Target="../media/media2.mp4"/><Relationship Id="rId1" Type="http://schemas.microsoft.com/office/2007/relationships/media" Target="../media/media2.mp4"/><Relationship Id="rId4" Type="http://schemas.openxmlformats.org/officeDocument/2006/relationships/image" Target="../media/image4.png"/></Relationships>
</file>

<file path=ppt/slides/_rels/slide90.xml.rels><?xml version="1.0" encoding="UTF-8" standalone="yes"?>
<Relationships xmlns="http://schemas.openxmlformats.org/package/2006/relationships"><Relationship Id="rId3" Type="http://schemas.openxmlformats.org/officeDocument/2006/relationships/slideLayout" Target="../slideLayouts/slideLayout1.xml"/><Relationship Id="rId7" Type="http://schemas.openxmlformats.org/officeDocument/2006/relationships/image" Target="../media/image3.png"/><Relationship Id="rId2" Type="http://schemas.openxmlformats.org/officeDocument/2006/relationships/video" Target="../media/media1.mp4"/><Relationship Id="rId1" Type="http://schemas.microsoft.com/office/2007/relationships/media" Target="../media/media1.mp4"/><Relationship Id="rId6" Type="http://schemas.openxmlformats.org/officeDocument/2006/relationships/image" Target="../media/image2.jpg"/><Relationship Id="rId5" Type="http://schemas.openxmlformats.org/officeDocument/2006/relationships/image" Target="../media/image1.png"/><Relationship Id="rId4" Type="http://schemas.openxmlformats.org/officeDocument/2006/relationships/notesSlide" Target="../notesSlides/notesSlide81.xml"/></Relationships>
</file>

<file path=ppt/slides/_rels/slide91.xml.rels><?xml version="1.0" encoding="UTF-8" standalone="yes"?>
<Relationships xmlns="http://schemas.openxmlformats.org/package/2006/relationships"><Relationship Id="rId2" Type="http://schemas.openxmlformats.org/officeDocument/2006/relationships/notesSlide" Target="../notesSlides/notesSlide82.xml"/><Relationship Id="rId1" Type="http://schemas.openxmlformats.org/officeDocument/2006/relationships/slideLayout" Target="../slideLayouts/slideLayout1.xml"/></Relationships>
</file>

<file path=ppt/slides/_rels/slide92.xml.rels><?xml version="1.0" encoding="UTF-8" standalone="yes"?>
<Relationships xmlns="http://schemas.openxmlformats.org/package/2006/relationships"><Relationship Id="rId3" Type="http://schemas.openxmlformats.org/officeDocument/2006/relationships/slideLayout" Target="../slideLayouts/slideLayout1.xml"/><Relationship Id="rId7" Type="http://schemas.openxmlformats.org/officeDocument/2006/relationships/image" Target="../media/image3.png"/><Relationship Id="rId2" Type="http://schemas.openxmlformats.org/officeDocument/2006/relationships/video" Target="../media/media1.mp4"/><Relationship Id="rId1" Type="http://schemas.microsoft.com/office/2007/relationships/media" Target="../media/media1.mp4"/><Relationship Id="rId6" Type="http://schemas.openxmlformats.org/officeDocument/2006/relationships/image" Target="../media/image2.jpg"/><Relationship Id="rId5" Type="http://schemas.openxmlformats.org/officeDocument/2006/relationships/image" Target="../media/image1.png"/><Relationship Id="rId4" Type="http://schemas.openxmlformats.org/officeDocument/2006/relationships/notesSlide" Target="../notesSlides/notesSlide83.xml"/></Relationships>
</file>

<file path=ppt/slides/_rels/slide93.xml.rels><?xml version="1.0" encoding="UTF-8" standalone="yes"?>
<Relationships xmlns="http://schemas.openxmlformats.org/package/2006/relationships"><Relationship Id="rId2" Type="http://schemas.openxmlformats.org/officeDocument/2006/relationships/notesSlide" Target="../notesSlides/notesSlide84.xml"/><Relationship Id="rId1" Type="http://schemas.openxmlformats.org/officeDocument/2006/relationships/slideLayout" Target="../slideLayouts/slideLayout12.xml"/></Relationships>
</file>

<file path=ppt/slides/_rels/slide94.xml.rels><?xml version="1.0" encoding="UTF-8" standalone="yes"?>
<Relationships xmlns="http://schemas.openxmlformats.org/package/2006/relationships"><Relationship Id="rId2" Type="http://schemas.openxmlformats.org/officeDocument/2006/relationships/notesSlide" Target="../notesSlides/notesSlide85.xml"/><Relationship Id="rId1" Type="http://schemas.openxmlformats.org/officeDocument/2006/relationships/slideLayout" Target="../slideLayouts/slideLayout12.xml"/></Relationships>
</file>

<file path=ppt/slides/_rels/slide95.xml.rels><?xml version="1.0" encoding="UTF-8" standalone="yes"?>
<Relationships xmlns="http://schemas.openxmlformats.org/package/2006/relationships"><Relationship Id="rId2" Type="http://schemas.openxmlformats.org/officeDocument/2006/relationships/notesSlide" Target="../notesSlides/notesSlide86.xml"/><Relationship Id="rId1" Type="http://schemas.openxmlformats.org/officeDocument/2006/relationships/slideLayout" Target="../slideLayouts/slideLayout12.xml"/></Relationships>
</file>

<file path=ppt/slides/_rels/slide96.xml.rels><?xml version="1.0" encoding="UTF-8" standalone="yes"?>
<Relationships xmlns="http://schemas.openxmlformats.org/package/2006/relationships"><Relationship Id="rId2" Type="http://schemas.openxmlformats.org/officeDocument/2006/relationships/notesSlide" Target="../notesSlides/notesSlide87.xml"/><Relationship Id="rId1" Type="http://schemas.openxmlformats.org/officeDocument/2006/relationships/slideLayout" Target="../slideLayouts/slideLayout12.xml"/></Relationships>
</file>

<file path=ppt/slides/_rels/slide97.xml.rels><?xml version="1.0" encoding="UTF-8" standalone="yes"?>
<Relationships xmlns="http://schemas.openxmlformats.org/package/2006/relationships"><Relationship Id="rId3" Type="http://schemas.openxmlformats.org/officeDocument/2006/relationships/slideLayout" Target="../slideLayouts/slideLayout1.xml"/><Relationship Id="rId7" Type="http://schemas.openxmlformats.org/officeDocument/2006/relationships/image" Target="../media/image3.png"/><Relationship Id="rId2" Type="http://schemas.openxmlformats.org/officeDocument/2006/relationships/video" Target="../media/media1.mp4"/><Relationship Id="rId1" Type="http://schemas.microsoft.com/office/2007/relationships/media" Target="../media/media1.mp4"/><Relationship Id="rId6" Type="http://schemas.openxmlformats.org/officeDocument/2006/relationships/image" Target="../media/image2.jpg"/><Relationship Id="rId5" Type="http://schemas.openxmlformats.org/officeDocument/2006/relationships/image" Target="../media/image1.png"/><Relationship Id="rId4" Type="http://schemas.openxmlformats.org/officeDocument/2006/relationships/notesSlide" Target="../notesSlides/notesSlide88.xml"/></Relationships>
</file>

<file path=ppt/slides/_rels/slide98.xml.rels><?xml version="1.0" encoding="UTF-8" standalone="yes"?>
<Relationships xmlns="http://schemas.openxmlformats.org/package/2006/relationships"><Relationship Id="rId2" Type="http://schemas.openxmlformats.org/officeDocument/2006/relationships/notesSlide" Target="../notesSlides/notesSlide89.xml"/><Relationship Id="rId1" Type="http://schemas.openxmlformats.org/officeDocument/2006/relationships/slideLayout" Target="../slideLayouts/slideLayout12.xml"/></Relationships>
</file>

<file path=ppt/slides/_rels/slide99.xml.rels><?xml version="1.0" encoding="UTF-8" standalone="yes"?>
<Relationships xmlns="http://schemas.openxmlformats.org/package/2006/relationships"><Relationship Id="rId2" Type="http://schemas.openxmlformats.org/officeDocument/2006/relationships/notesSlide" Target="../notesSlides/notesSlide90.xml"/><Relationship Id="rId1" Type="http://schemas.openxmlformats.org/officeDocument/2006/relationships/slideLayout" Target="../slideLayouts/slideLayout12.xml"/></Relationships>
</file>

<file path=ppt/slides/_rels/slide100.xml.rels><?xml version="1.0" encoding="UTF-8" standalone="yes"?>
<Relationships xmlns="http://schemas.openxmlformats.org/package/2006/relationships"><Relationship Id="rId2" Type="http://schemas.openxmlformats.org/officeDocument/2006/relationships/notesSlide" Target="../notesSlides/notesSlide91.xml"/><Relationship Id="rId1" Type="http://schemas.openxmlformats.org/officeDocument/2006/relationships/slideLayout" Target="../slideLayouts/slideLayout12.xml"/></Relationships>
</file>

<file path=ppt/slides/_rels/slide101.xml.rels><?xml version="1.0" encoding="UTF-8" standalone="yes"?>
<Relationships xmlns="http://schemas.openxmlformats.org/package/2006/relationships"><Relationship Id="rId2" Type="http://schemas.openxmlformats.org/officeDocument/2006/relationships/notesSlide" Target="../notesSlides/notesSlide92.xml"/><Relationship Id="rId1" Type="http://schemas.openxmlformats.org/officeDocument/2006/relationships/slideLayout" Target="../slideLayouts/slideLayout12.xml"/></Relationships>
</file>

<file path=ppt/slides/_rels/slide102.xml.rels><?xml version="1.0" encoding="UTF-8" standalone="yes"?>
<Relationships xmlns="http://schemas.openxmlformats.org/package/2006/relationships"><Relationship Id="rId3" Type="http://schemas.openxmlformats.org/officeDocument/2006/relationships/slideLayout" Target="../slideLayouts/slideLayout1.xml"/><Relationship Id="rId7" Type="http://schemas.openxmlformats.org/officeDocument/2006/relationships/image" Target="../media/image3.png"/><Relationship Id="rId2" Type="http://schemas.openxmlformats.org/officeDocument/2006/relationships/video" Target="../media/media1.mp4"/><Relationship Id="rId1" Type="http://schemas.microsoft.com/office/2007/relationships/media" Target="../media/media1.mp4"/><Relationship Id="rId6" Type="http://schemas.openxmlformats.org/officeDocument/2006/relationships/image" Target="../media/image2.jpg"/><Relationship Id="rId5" Type="http://schemas.openxmlformats.org/officeDocument/2006/relationships/image" Target="../media/image1.png"/><Relationship Id="rId4" Type="http://schemas.openxmlformats.org/officeDocument/2006/relationships/notesSlide" Target="../notesSlides/notesSlide93.xml"/></Relationships>
</file>

<file path=ppt/slides/_rels/slide103.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04.xml.rels><?xml version="1.0" encoding="UTF-8" standalone="yes"?>
<Relationships xmlns="http://schemas.openxmlformats.org/package/2006/relationships"><Relationship Id="rId3" Type="http://schemas.openxmlformats.org/officeDocument/2006/relationships/slideLayout" Target="../slideLayouts/slideLayout1.xml"/><Relationship Id="rId7" Type="http://schemas.openxmlformats.org/officeDocument/2006/relationships/image" Target="../media/image3.png"/><Relationship Id="rId2" Type="http://schemas.openxmlformats.org/officeDocument/2006/relationships/video" Target="../media/media1.mp4"/><Relationship Id="rId1" Type="http://schemas.microsoft.com/office/2007/relationships/media" Target="../media/media1.mp4"/><Relationship Id="rId6" Type="http://schemas.openxmlformats.org/officeDocument/2006/relationships/image" Target="../media/image2.jpg"/><Relationship Id="rId5" Type="http://schemas.openxmlformats.org/officeDocument/2006/relationships/image" Target="../media/image1.png"/><Relationship Id="rId4" Type="http://schemas.openxmlformats.org/officeDocument/2006/relationships/notesSlide" Target="../notesSlides/notesSlide94.xml"/></Relationships>
</file>

<file path=ppt/slides/_rels/slide105.xml.rels><?xml version="1.0" encoding="UTF-8" standalone="yes"?>
<Relationships xmlns="http://schemas.openxmlformats.org/package/2006/relationships"><Relationship Id="rId2" Type="http://schemas.openxmlformats.org/officeDocument/2006/relationships/notesSlide" Target="../notesSlides/notesSlide95.xml"/><Relationship Id="rId1" Type="http://schemas.openxmlformats.org/officeDocument/2006/relationships/slideLayout" Target="../slideLayouts/slideLayout1.xml"/></Relationships>
</file>

<file path=ppt/slides/_rels/slide106.xml.rels><?xml version="1.0" encoding="UTF-8" standalone="yes"?>
<Relationships xmlns="http://schemas.openxmlformats.org/package/2006/relationships"><Relationship Id="rId2" Type="http://schemas.openxmlformats.org/officeDocument/2006/relationships/notesSlide" Target="../notesSlides/notesSlide96.xml"/><Relationship Id="rId1" Type="http://schemas.openxmlformats.org/officeDocument/2006/relationships/slideLayout" Target="../slideLayouts/slideLayout1.xml"/></Relationships>
</file>

<file path=ppt/slides/_rels/slide107.xml.rels><?xml version="1.0" encoding="UTF-8" standalone="yes"?>
<Relationships xmlns="http://schemas.openxmlformats.org/package/2006/relationships"><Relationship Id="rId2" Type="http://schemas.openxmlformats.org/officeDocument/2006/relationships/notesSlide" Target="../notesSlides/notesSlide97.xml"/><Relationship Id="rId1" Type="http://schemas.openxmlformats.org/officeDocument/2006/relationships/slideLayout" Target="../slideLayouts/slideLayout1.xml"/></Relationships>
</file>

<file path=ppt/slides/_rels/slide108.xml.rels><?xml version="1.0" encoding="UTF-8" standalone="yes"?>
<Relationships xmlns="http://schemas.openxmlformats.org/package/2006/relationships"><Relationship Id="rId2" Type="http://schemas.openxmlformats.org/officeDocument/2006/relationships/notesSlide" Target="../notesSlides/notesSlide98.xml"/><Relationship Id="rId1" Type="http://schemas.openxmlformats.org/officeDocument/2006/relationships/slideLayout" Target="../slideLayouts/slideLayout1.xml"/></Relationships>
</file>

<file path=ppt/slides/_rels/slide109.xml.rels><?xml version="1.0" encoding="UTF-8" standalone="yes"?>
<Relationships xmlns="http://schemas.openxmlformats.org/package/2006/relationships"><Relationship Id="rId3" Type="http://schemas.openxmlformats.org/officeDocument/2006/relationships/slideLayout" Target="../slideLayouts/slideLayout1.xml"/><Relationship Id="rId7" Type="http://schemas.openxmlformats.org/officeDocument/2006/relationships/image" Target="../media/image3.png"/><Relationship Id="rId2" Type="http://schemas.openxmlformats.org/officeDocument/2006/relationships/video" Target="../media/media1.mp4"/><Relationship Id="rId1" Type="http://schemas.microsoft.com/office/2007/relationships/media" Target="../media/media1.mp4"/><Relationship Id="rId6" Type="http://schemas.openxmlformats.org/officeDocument/2006/relationships/image" Target="../media/image2.jpg"/><Relationship Id="rId5" Type="http://schemas.openxmlformats.org/officeDocument/2006/relationships/image" Target="../media/image1.png"/><Relationship Id="rId4" Type="http://schemas.openxmlformats.org/officeDocument/2006/relationships/notesSlide" Target="../notesSlides/notesSlide99.xml"/></Relationships>
</file>

<file path=ppt/slides/_rels/slide110.xml.rels><?xml version="1.0" encoding="UTF-8" standalone="yes"?>
<Relationships xmlns="http://schemas.openxmlformats.org/package/2006/relationships"><Relationship Id="rId2" Type="http://schemas.openxmlformats.org/officeDocument/2006/relationships/notesSlide" Target="../notesSlides/notesSlide100.xml"/><Relationship Id="rId1" Type="http://schemas.openxmlformats.org/officeDocument/2006/relationships/slideLayout" Target="../slideLayouts/slideLayout12.xml"/></Relationships>
</file>

<file path=ppt/slides/_rels/slide111.xml.rels><?xml version="1.0" encoding="UTF-8" standalone="yes"?>
<Relationships xmlns="http://schemas.openxmlformats.org/package/2006/relationships"><Relationship Id="rId2" Type="http://schemas.openxmlformats.org/officeDocument/2006/relationships/notesSlide" Target="../notesSlides/notesSlide101.xml"/><Relationship Id="rId1" Type="http://schemas.openxmlformats.org/officeDocument/2006/relationships/slideLayout" Target="../slideLayouts/slideLayout12.xml"/></Relationships>
</file>

<file path=ppt/slides/_rels/slide112.xml.rels><?xml version="1.0" encoding="UTF-8" standalone="yes"?>
<Relationships xmlns="http://schemas.openxmlformats.org/package/2006/relationships"><Relationship Id="rId1" Type="http://schemas.openxmlformats.org/officeDocument/2006/relationships/slideLayout" Target="../slideLayouts/slideLayout34.xml"/></Relationships>
</file>

<file path=ppt/slides/_rels/slide113.xml.rels><?xml version="1.0" encoding="UTF-8" standalone="yes"?>
<Relationships xmlns="http://schemas.openxmlformats.org/package/2006/relationships"><Relationship Id="rId3" Type="http://schemas.openxmlformats.org/officeDocument/2006/relationships/slideLayout" Target="../slideLayouts/slideLayout1.xml"/><Relationship Id="rId7" Type="http://schemas.openxmlformats.org/officeDocument/2006/relationships/image" Target="../media/image3.png"/><Relationship Id="rId2" Type="http://schemas.openxmlformats.org/officeDocument/2006/relationships/video" Target="../media/media1.mp4"/><Relationship Id="rId1" Type="http://schemas.microsoft.com/office/2007/relationships/media" Target="../media/media1.mp4"/><Relationship Id="rId6" Type="http://schemas.openxmlformats.org/officeDocument/2006/relationships/image" Target="../media/image2.jpg"/><Relationship Id="rId5" Type="http://schemas.openxmlformats.org/officeDocument/2006/relationships/image" Target="../media/image1.png"/><Relationship Id="rId4" Type="http://schemas.openxmlformats.org/officeDocument/2006/relationships/notesSlide" Target="../notesSlides/notesSlide102.xml"/></Relationships>
</file>

<file path=ppt/slides/_rels/slide114.xml.rels><?xml version="1.0" encoding="UTF-8" standalone="yes"?>
<Relationships xmlns="http://schemas.openxmlformats.org/package/2006/relationships"><Relationship Id="rId2" Type="http://schemas.openxmlformats.org/officeDocument/2006/relationships/notesSlide" Target="../notesSlides/notesSlide103.xml"/><Relationship Id="rId1" Type="http://schemas.openxmlformats.org/officeDocument/2006/relationships/slideLayout" Target="../slideLayouts/slideLayout1.xml"/></Relationships>
</file>

<file path=ppt/slides/_rels/slide115.xml.rels><?xml version="1.0" encoding="UTF-8" standalone="yes"?>
<Relationships xmlns="http://schemas.openxmlformats.org/package/2006/relationships"><Relationship Id="rId2" Type="http://schemas.openxmlformats.org/officeDocument/2006/relationships/notesSlide" Target="../notesSlides/notesSlide104.xml"/><Relationship Id="rId1" Type="http://schemas.openxmlformats.org/officeDocument/2006/relationships/slideLayout" Target="../slideLayouts/slideLayout1.xml"/></Relationships>
</file>

<file path=ppt/slides/_rels/slide116.xml.rels><?xml version="1.0" encoding="UTF-8" standalone="yes"?>
<Relationships xmlns="http://schemas.openxmlformats.org/package/2006/relationships"><Relationship Id="rId3" Type="http://schemas.openxmlformats.org/officeDocument/2006/relationships/slideLayout" Target="../slideLayouts/slideLayout1.xml"/><Relationship Id="rId7" Type="http://schemas.openxmlformats.org/officeDocument/2006/relationships/image" Target="../media/image3.png"/><Relationship Id="rId2" Type="http://schemas.openxmlformats.org/officeDocument/2006/relationships/video" Target="../media/media1.mp4"/><Relationship Id="rId1" Type="http://schemas.microsoft.com/office/2007/relationships/media" Target="../media/media1.mp4"/><Relationship Id="rId6" Type="http://schemas.openxmlformats.org/officeDocument/2006/relationships/image" Target="../media/image2.jpg"/><Relationship Id="rId5" Type="http://schemas.openxmlformats.org/officeDocument/2006/relationships/image" Target="../media/image1.png"/><Relationship Id="rId4" Type="http://schemas.openxmlformats.org/officeDocument/2006/relationships/notesSlide" Target="../notesSlides/notesSlide105.xml"/></Relationships>
</file>

<file path=ppt/slides/_rels/slide117.xml.rels><?xml version="1.0" encoding="UTF-8" standalone="yes"?>
<Relationships xmlns="http://schemas.openxmlformats.org/package/2006/relationships"><Relationship Id="rId3" Type="http://schemas.openxmlformats.org/officeDocument/2006/relationships/slideLayout" Target="../slideLayouts/slideLayout1.xml"/><Relationship Id="rId7" Type="http://schemas.openxmlformats.org/officeDocument/2006/relationships/image" Target="../media/image3.png"/><Relationship Id="rId2" Type="http://schemas.openxmlformats.org/officeDocument/2006/relationships/video" Target="../media/media1.mp4"/><Relationship Id="rId1" Type="http://schemas.microsoft.com/office/2007/relationships/media" Target="../media/media1.mp4"/><Relationship Id="rId6" Type="http://schemas.openxmlformats.org/officeDocument/2006/relationships/image" Target="../media/image2.jpg"/><Relationship Id="rId5" Type="http://schemas.openxmlformats.org/officeDocument/2006/relationships/image" Target="../media/image1.png"/><Relationship Id="rId4" Type="http://schemas.openxmlformats.org/officeDocument/2006/relationships/notesSlide" Target="../notesSlides/notesSlide106.xml"/></Relationships>
</file>

<file path=ppt/slides/_rels/slide118.xml.rels><?xml version="1.0" encoding="UTF-8" standalone="yes"?>
<Relationships xmlns="http://schemas.openxmlformats.org/package/2006/relationships"><Relationship Id="rId2" Type="http://schemas.openxmlformats.org/officeDocument/2006/relationships/notesSlide" Target="../notesSlides/notesSlide107.xml"/><Relationship Id="rId1" Type="http://schemas.openxmlformats.org/officeDocument/2006/relationships/slideLayout" Target="../slideLayouts/slideLayout1.xml"/></Relationships>
</file>

<file path=ppt/slides/_rels/slide119.xml.rels><?xml version="1.0" encoding="UTF-8" standalone="yes"?>
<Relationships xmlns="http://schemas.openxmlformats.org/package/2006/relationships"><Relationship Id="rId3" Type="http://schemas.openxmlformats.org/officeDocument/2006/relationships/slideLayout" Target="../slideLayouts/slideLayout1.xml"/><Relationship Id="rId7" Type="http://schemas.openxmlformats.org/officeDocument/2006/relationships/image" Target="../media/image3.png"/><Relationship Id="rId2" Type="http://schemas.openxmlformats.org/officeDocument/2006/relationships/video" Target="../media/media1.mp4"/><Relationship Id="rId1" Type="http://schemas.microsoft.com/office/2007/relationships/media" Target="../media/media1.mp4"/><Relationship Id="rId6" Type="http://schemas.openxmlformats.org/officeDocument/2006/relationships/image" Target="../media/image2.jpg"/><Relationship Id="rId5" Type="http://schemas.openxmlformats.org/officeDocument/2006/relationships/image" Target="../media/image1.png"/><Relationship Id="rId4" Type="http://schemas.openxmlformats.org/officeDocument/2006/relationships/notesSlide" Target="../notesSlides/notesSlide108.xml"/></Relationships>
</file>

<file path=ppt/slides/_rels/slide120.xml.rels><?xml version="1.0" encoding="UTF-8" standalone="yes"?>
<Relationships xmlns="http://schemas.openxmlformats.org/package/2006/relationships"><Relationship Id="rId2" Type="http://schemas.openxmlformats.org/officeDocument/2006/relationships/notesSlide" Target="../notesSlides/notesSlide109.xml"/><Relationship Id="rId1" Type="http://schemas.openxmlformats.org/officeDocument/2006/relationships/slideLayout" Target="../slideLayouts/slideLayout1.xml"/></Relationships>
</file>

<file path=ppt/slides/_rels/slide121.xml.rels><?xml version="1.0" encoding="UTF-8" standalone="yes"?>
<Relationships xmlns="http://schemas.openxmlformats.org/package/2006/relationships"><Relationship Id="rId2" Type="http://schemas.openxmlformats.org/officeDocument/2006/relationships/notesSlide" Target="../notesSlides/notesSlide110.xml"/><Relationship Id="rId1" Type="http://schemas.openxmlformats.org/officeDocument/2006/relationships/slideLayout" Target="../slideLayouts/slideLayout3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31095F5B-0EF1-4FFF-96D1-3A64E1B1597A}"/>
              </a:ext>
            </a:extLst>
          </p:cNvPr>
          <p:cNvSpPr/>
          <p:nvPr/>
        </p:nvSpPr>
        <p:spPr>
          <a:xfrm>
            <a:off x="0" y="0"/>
            <a:ext cx="12192000" cy="6857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Tree>
    <p:extLst>
      <p:ext uri="{BB962C8B-B14F-4D97-AF65-F5344CB8AC3E}">
        <p14:creationId xmlns:p14="http://schemas.microsoft.com/office/powerpoint/2010/main" val="2760449235"/>
      </p:ext>
    </p:extLst>
  </p:cSld>
  <p:clrMapOvr>
    <a:masterClrMapping/>
  </p:clrMapOvr>
  <p:transition>
    <p:fade/>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Green Screen Overlay">
            <a:hlinkClick r:id="" action="ppaction://media"/>
            <a:extLst>
              <a:ext uri="{FF2B5EF4-FFF2-40B4-BE49-F238E27FC236}">
                <a16:creationId xmlns:a16="http://schemas.microsoft.com/office/drawing/2014/main" id="{C90003F9-CA64-5424-0F4C-BA04693007A5}"/>
              </a:ext>
            </a:extLst>
          </p:cNvPr>
          <p:cNvPicPr>
            <a:picLocks noGrp="1" noRot="1" noChangeAspect="1" noMove="1" noResize="1" noEditPoints="1" noAdjustHandles="1" noChangeArrowheads="1" noChangeShapeType="1" noCrop="1"/>
          </p:cNvPicPr>
          <p:nvPr>
            <a:videoFile r:link="rId2"/>
            <p:extLst>
              <p:ext uri="{DAA4B4D4-6D71-4841-9C94-3DE7FCFB9230}">
                <p14:media xmlns:p14="http://schemas.microsoft.com/office/powerpoint/2010/main" r:embed="rId1"/>
              </p:ext>
            </p:extLst>
          </p:nvPr>
        </p:nvPicPr>
        <p:blipFill>
          <a:blip r:embed="rId5"/>
          <a:stretch>
            <a:fillRect/>
          </a:stretch>
        </p:blipFill>
        <p:spPr>
          <a:xfrm>
            <a:off x="0" y="-1"/>
            <a:ext cx="12192000" cy="6858000"/>
          </a:xfrm>
          <a:prstGeom prst="rect">
            <a:avLst/>
          </a:prstGeom>
        </p:spPr>
      </p:pic>
      <p:pic>
        <p:nvPicPr>
          <p:cNvPr id="6" name="Picture 5">
            <a:extLst>
              <a:ext uri="{FF2B5EF4-FFF2-40B4-BE49-F238E27FC236}">
                <a16:creationId xmlns:a16="http://schemas.microsoft.com/office/drawing/2014/main" id="{DBF82299-66F8-203C-EAB7-58C375B05777}"/>
              </a:ext>
            </a:extLst>
          </p:cNvPr>
          <p:cNvPicPr>
            <a:picLocks noGrp="1" noRot="1" noChangeAspect="1" noMove="1" noResize="1" noEditPoints="1" noAdjustHandles="1" noChangeArrowheads="1" noChangeShapeType="1" noCrop="1"/>
          </p:cNvPicPr>
          <p:nvPr/>
        </p:nvPicPr>
        <p:blipFill>
          <a:blip r:embed="rId6">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12" name="Rectangle 11">
            <a:extLst>
              <a:ext uri="{FF2B5EF4-FFF2-40B4-BE49-F238E27FC236}">
                <a16:creationId xmlns:a16="http://schemas.microsoft.com/office/drawing/2014/main" id="{31095F5B-0EF1-4FFF-96D1-3A64E1B1597A}"/>
              </a:ext>
            </a:extLst>
          </p:cNvPr>
          <p:cNvSpPr>
            <a:spLocks noGrp="1" noRot="1" noMove="1" noResize="1" noEditPoints="1" noAdjustHandles="1" noChangeArrowheads="1" noChangeShapeType="1"/>
          </p:cNvSpPr>
          <p:nvPr/>
        </p:nvSpPr>
        <p:spPr>
          <a:xfrm>
            <a:off x="0" y="0"/>
            <a:ext cx="12192000" cy="6857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nvGrpSpPr>
          <p:cNvPr id="14" name="Group 13">
            <a:extLst>
              <a:ext uri="{FF2B5EF4-FFF2-40B4-BE49-F238E27FC236}">
                <a16:creationId xmlns:a16="http://schemas.microsoft.com/office/drawing/2014/main" id="{EFEB16A0-434F-4A55-A571-EFA89ACD0694}"/>
              </a:ext>
            </a:extLst>
          </p:cNvPr>
          <p:cNvGrpSpPr/>
          <p:nvPr/>
        </p:nvGrpSpPr>
        <p:grpSpPr>
          <a:xfrm>
            <a:off x="3647889" y="5288568"/>
            <a:ext cx="3196715" cy="564634"/>
            <a:chOff x="3547769" y="5594910"/>
            <a:chExt cx="1968246" cy="564634"/>
          </a:xfrm>
        </p:grpSpPr>
        <p:sp>
          <p:nvSpPr>
            <p:cNvPr id="27" name="Rectangle 26">
              <a:extLst>
                <a:ext uri="{FF2B5EF4-FFF2-40B4-BE49-F238E27FC236}">
                  <a16:creationId xmlns:a16="http://schemas.microsoft.com/office/drawing/2014/main" id="{854902E9-394C-493F-AAE5-0F19767239F1}"/>
                </a:ext>
              </a:extLst>
            </p:cNvPr>
            <p:cNvSpPr/>
            <p:nvPr/>
          </p:nvSpPr>
          <p:spPr>
            <a:xfrm>
              <a:off x="3547772" y="5594910"/>
              <a:ext cx="1968243" cy="400110"/>
            </a:xfrm>
            <a:prstGeom prst="rect">
              <a:avLst/>
            </a:prstGeom>
            <a:noFill/>
          </p:spPr>
          <p:txBody>
            <a:bodyPr wrap="none" lIns="91440" tIns="45720" rIns="91440" bIns="4572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w="0"/>
                  <a:solidFill>
                    <a:prstClr val="white"/>
                  </a:solidFill>
                  <a:effectLst/>
                  <a:uLnTx/>
                  <a:uFillTx/>
                  <a:latin typeface="Montserrat SemiBold" panose="00000700000000000000" pitchFamily="2" charset="0"/>
                  <a:ea typeface="+mn-ea"/>
                  <a:cs typeface="+mn-cs"/>
                </a:rPr>
                <a:t>St. NAMA DAN MARGA</a:t>
              </a:r>
            </a:p>
          </p:txBody>
        </p:sp>
        <p:sp>
          <p:nvSpPr>
            <p:cNvPr id="28" name="Rectangle 27">
              <a:extLst>
                <a:ext uri="{FF2B5EF4-FFF2-40B4-BE49-F238E27FC236}">
                  <a16:creationId xmlns:a16="http://schemas.microsoft.com/office/drawing/2014/main" id="{08508F71-ED78-4BC3-832A-C78930F1B964}"/>
                </a:ext>
              </a:extLst>
            </p:cNvPr>
            <p:cNvSpPr/>
            <p:nvPr/>
          </p:nvSpPr>
          <p:spPr>
            <a:xfrm>
              <a:off x="3547769" y="5882545"/>
              <a:ext cx="1771833" cy="276999"/>
            </a:xfrm>
            <a:prstGeom prst="rect">
              <a:avLst/>
            </a:prstGeom>
            <a:noFill/>
          </p:spPr>
          <p:txBody>
            <a:bodyPr wrap="none" lIns="91440" tIns="45720" rIns="91440" bIns="4572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ID" sz="1200" b="0" i="1" u="none" strike="noStrike" kern="1200" cap="none" spc="0" normalizeH="0" baseline="0" noProof="1">
                  <a:ln w="0"/>
                  <a:solidFill>
                    <a:prstClr val="white"/>
                  </a:solidFill>
                  <a:effectLst/>
                  <a:uLnTx/>
                  <a:uFillTx/>
                  <a:latin typeface="Montserrat" panose="00000500000000000000" pitchFamily="2" charset="0"/>
                  <a:ea typeface="+mn-ea"/>
                  <a:cs typeface="+mn-cs"/>
                </a:rPr>
                <a:t>Sintua di HKBP Ressort Jatinegara</a:t>
              </a:r>
              <a:endParaRPr kumimoji="0" lang="id-ID" sz="1200" b="0" i="1" u="none" strike="noStrike" kern="1200" cap="none" spc="0" normalizeH="0" baseline="0" noProof="1">
                <a:ln w="0"/>
                <a:solidFill>
                  <a:prstClr val="white"/>
                </a:solidFill>
                <a:effectLst/>
                <a:uLnTx/>
                <a:uFillTx/>
                <a:latin typeface="Montserrat" panose="00000500000000000000" pitchFamily="2" charset="0"/>
                <a:ea typeface="+mn-ea"/>
                <a:cs typeface="+mn-cs"/>
              </a:endParaRPr>
            </a:p>
          </p:txBody>
        </p:sp>
      </p:grpSp>
      <p:pic>
        <p:nvPicPr>
          <p:cNvPr id="10" name="Picture 9" descr="A blue church with white crosses&#10;&#10;Description automatically generated">
            <a:extLst>
              <a:ext uri="{FF2B5EF4-FFF2-40B4-BE49-F238E27FC236}">
                <a16:creationId xmlns:a16="http://schemas.microsoft.com/office/drawing/2014/main" id="{4E40EFA1-B2C4-0F15-BDF0-0EC2159C70F2}"/>
              </a:ext>
            </a:extLst>
          </p:cNvPr>
          <p:cNvPicPr>
            <a:picLocks noGrp="1" noRot="1" noChangeAspect="1" noMove="1" noResize="1" noEditPoints="1" noAdjustHandles="1" noChangeArrowheads="1" noChangeShapeType="1" noCrop="1"/>
          </p:cNvPicPr>
          <p:nvPr/>
        </p:nvPicPr>
        <p:blipFill>
          <a:blip r:embed="rId7">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2514042" y="5342975"/>
            <a:ext cx="650686" cy="426134"/>
          </a:xfrm>
          <a:prstGeom prst="rect">
            <a:avLst/>
          </a:prstGeom>
          <a:effectLst>
            <a:innerShdw blurRad="114300">
              <a:prstClr val="black">
                <a:alpha val="75000"/>
              </a:prstClr>
            </a:innerShdw>
          </a:effectLst>
        </p:spPr>
      </p:pic>
    </p:spTree>
    <p:extLst>
      <p:ext uri="{BB962C8B-B14F-4D97-AF65-F5344CB8AC3E}">
        <p14:creationId xmlns:p14="http://schemas.microsoft.com/office/powerpoint/2010/main" val="28506618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4672" fill="hold"/>
                                        <p:tgtEl>
                                          <p:spTgt spid="8"/>
                                        </p:tgtEl>
                                      </p:cBhvr>
                                    </p:cmd>
                                  </p:childTnLst>
                                </p:cTn>
                              </p:par>
                              <p:par>
                                <p:cTn id="7" presetID="10" presetClass="entr" presetSubtype="0" fill="hold" nodeType="withEffect">
                                  <p:stCondLst>
                                    <p:cond delay="1750"/>
                                  </p:stCondLst>
                                  <p:childTnLst>
                                    <p:set>
                                      <p:cBhvr>
                                        <p:cTn id="8" dur="1" fill="hold">
                                          <p:stCondLst>
                                            <p:cond delay="0"/>
                                          </p:stCondLst>
                                        </p:cTn>
                                        <p:tgtEl>
                                          <p:spTgt spid="6"/>
                                        </p:tgtEl>
                                        <p:attrNameLst>
                                          <p:attrName>style.visibility</p:attrName>
                                        </p:attrNameLst>
                                      </p:cBhvr>
                                      <p:to>
                                        <p:strVal val="visible"/>
                                      </p:to>
                                    </p:set>
                                    <p:animEffect transition="in" filter="fade">
                                      <p:cBhvr>
                                        <p:cTn id="9" dur="500"/>
                                        <p:tgtEl>
                                          <p:spTgt spid="6"/>
                                        </p:tgtEl>
                                      </p:cBhvr>
                                    </p:animEffect>
                                  </p:childTnLst>
                                </p:cTn>
                              </p:par>
                              <p:par>
                                <p:cTn id="10" presetID="9" presetClass="entr" presetSubtype="0" fill="hold" nodeType="withEffect">
                                  <p:stCondLst>
                                    <p:cond delay="1750"/>
                                  </p:stCondLst>
                                  <p:childTnLst>
                                    <p:set>
                                      <p:cBhvr>
                                        <p:cTn id="11" dur="1" fill="hold">
                                          <p:stCondLst>
                                            <p:cond delay="0"/>
                                          </p:stCondLst>
                                        </p:cTn>
                                        <p:tgtEl>
                                          <p:spTgt spid="14"/>
                                        </p:tgtEl>
                                        <p:attrNameLst>
                                          <p:attrName>style.visibility</p:attrName>
                                        </p:attrNameLst>
                                      </p:cBhvr>
                                      <p:to>
                                        <p:strVal val="visible"/>
                                      </p:to>
                                    </p:set>
                                    <p:animEffect transition="in" filter="dissolve">
                                      <p:cBhvr>
                                        <p:cTn id="12" dur="500"/>
                                        <p:tgtEl>
                                          <p:spTgt spid="14"/>
                                        </p:tgtEl>
                                      </p:cBhvr>
                                    </p:animEffect>
                                  </p:childTnLst>
                                </p:cTn>
                              </p:par>
                              <p:par>
                                <p:cTn id="13" presetID="9" presetClass="entr" presetSubtype="0" fill="hold" nodeType="withEffect">
                                  <p:stCondLst>
                                    <p:cond delay="1750"/>
                                  </p:stCondLst>
                                  <p:childTnLst>
                                    <p:set>
                                      <p:cBhvr>
                                        <p:cTn id="14" dur="1" fill="hold">
                                          <p:stCondLst>
                                            <p:cond delay="0"/>
                                          </p:stCondLst>
                                        </p:cTn>
                                        <p:tgtEl>
                                          <p:spTgt spid="10"/>
                                        </p:tgtEl>
                                        <p:attrNameLst>
                                          <p:attrName>style.visibility</p:attrName>
                                        </p:attrNameLst>
                                      </p:cBhvr>
                                      <p:to>
                                        <p:strVal val="visible"/>
                                      </p:to>
                                    </p:set>
                                    <p:animEffect transition="in" filter="dissolve">
                                      <p:cBhvr>
                                        <p:cTn id="15"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video>
              <p:cMediaNode vol="80000" mute="1">
                <p:cTn id="16" fill="hold" display="0">
                  <p:stCondLst>
                    <p:cond delay="indefinite"/>
                  </p:stCondLst>
                </p:cTn>
                <p:tgtEl>
                  <p:spTgt spid="8"/>
                </p:tgtEl>
              </p:cMediaNode>
            </p:video>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31095F5B-0EF1-4FFF-96D1-3A64E1B1597A}"/>
              </a:ext>
            </a:extLst>
          </p:cNvPr>
          <p:cNvSpPr/>
          <p:nvPr/>
        </p:nvSpPr>
        <p:spPr>
          <a:xfrm>
            <a:off x="0" y="0"/>
            <a:ext cx="12192000" cy="6857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146445561"/>
      </p:ext>
    </p:extLst>
  </p:cSld>
  <p:clrMapOvr>
    <a:masterClrMapping/>
  </p:clrMapOvr>
  <p:transition>
    <p:fade/>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Green Screen Overlay">
            <a:hlinkClick r:id="" action="ppaction://media"/>
            <a:extLst>
              <a:ext uri="{FF2B5EF4-FFF2-40B4-BE49-F238E27FC236}">
                <a16:creationId xmlns:a16="http://schemas.microsoft.com/office/drawing/2014/main" id="{C90003F9-CA64-5424-0F4C-BA04693007A5}"/>
              </a:ext>
            </a:extLst>
          </p:cNvPr>
          <p:cNvPicPr>
            <a:picLocks noGrp="1" noRot="1" noChangeAspect="1" noMove="1" noResize="1" noEditPoints="1" noAdjustHandles="1" noChangeArrowheads="1" noChangeShapeType="1" noCrop="1"/>
          </p:cNvPicPr>
          <p:nvPr>
            <a:videoFile r:link="rId2"/>
            <p:extLst>
              <p:ext uri="{DAA4B4D4-6D71-4841-9C94-3DE7FCFB9230}">
                <p14:media xmlns:p14="http://schemas.microsoft.com/office/powerpoint/2010/main" r:embed="rId1"/>
              </p:ext>
            </p:extLst>
          </p:nvPr>
        </p:nvPicPr>
        <p:blipFill>
          <a:blip r:embed="rId5"/>
          <a:stretch>
            <a:fillRect/>
          </a:stretch>
        </p:blipFill>
        <p:spPr>
          <a:xfrm>
            <a:off x="0" y="-1"/>
            <a:ext cx="12192000" cy="6858000"/>
          </a:xfrm>
          <a:prstGeom prst="rect">
            <a:avLst/>
          </a:prstGeom>
        </p:spPr>
      </p:pic>
      <p:pic>
        <p:nvPicPr>
          <p:cNvPr id="6" name="Picture 5">
            <a:extLst>
              <a:ext uri="{FF2B5EF4-FFF2-40B4-BE49-F238E27FC236}">
                <a16:creationId xmlns:a16="http://schemas.microsoft.com/office/drawing/2014/main" id="{DBF82299-66F8-203C-EAB7-58C375B05777}"/>
              </a:ext>
            </a:extLst>
          </p:cNvPr>
          <p:cNvPicPr>
            <a:picLocks noGrp="1" noRot="1" noChangeAspect="1" noMove="1" noResize="1" noEditPoints="1" noAdjustHandles="1" noChangeArrowheads="1" noChangeShapeType="1" noCrop="1"/>
          </p:cNvPicPr>
          <p:nvPr/>
        </p:nvPicPr>
        <p:blipFill>
          <a:blip r:embed="rId6">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12" name="Rectangle 11">
            <a:extLst>
              <a:ext uri="{FF2B5EF4-FFF2-40B4-BE49-F238E27FC236}">
                <a16:creationId xmlns:a16="http://schemas.microsoft.com/office/drawing/2014/main" id="{31095F5B-0EF1-4FFF-96D1-3A64E1B1597A}"/>
              </a:ext>
            </a:extLst>
          </p:cNvPr>
          <p:cNvSpPr>
            <a:spLocks noGrp="1" noRot="1" noMove="1" noResize="1" noEditPoints="1" noAdjustHandles="1" noChangeArrowheads="1" noChangeShapeType="1"/>
          </p:cNvSpPr>
          <p:nvPr/>
        </p:nvSpPr>
        <p:spPr>
          <a:xfrm>
            <a:off x="0" y="0"/>
            <a:ext cx="12192000" cy="6857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nvGrpSpPr>
          <p:cNvPr id="14" name="Group 13">
            <a:extLst>
              <a:ext uri="{FF2B5EF4-FFF2-40B4-BE49-F238E27FC236}">
                <a16:creationId xmlns:a16="http://schemas.microsoft.com/office/drawing/2014/main" id="{EFEB16A0-434F-4A55-A571-EFA89ACD0694}"/>
              </a:ext>
            </a:extLst>
          </p:cNvPr>
          <p:cNvGrpSpPr/>
          <p:nvPr/>
        </p:nvGrpSpPr>
        <p:grpSpPr>
          <a:xfrm>
            <a:off x="3647888" y="5288568"/>
            <a:ext cx="3512505" cy="564634"/>
            <a:chOff x="3547769" y="5594910"/>
            <a:chExt cx="2162681" cy="564634"/>
          </a:xfrm>
        </p:grpSpPr>
        <p:sp>
          <p:nvSpPr>
            <p:cNvPr id="27" name="Rectangle 26">
              <a:extLst>
                <a:ext uri="{FF2B5EF4-FFF2-40B4-BE49-F238E27FC236}">
                  <a16:creationId xmlns:a16="http://schemas.microsoft.com/office/drawing/2014/main" id="{854902E9-394C-493F-AAE5-0F19767239F1}"/>
                </a:ext>
              </a:extLst>
            </p:cNvPr>
            <p:cNvSpPr/>
            <p:nvPr/>
          </p:nvSpPr>
          <p:spPr>
            <a:xfrm>
              <a:off x="3547772" y="5594910"/>
              <a:ext cx="2162678" cy="400110"/>
            </a:xfrm>
            <a:prstGeom prst="rect">
              <a:avLst/>
            </a:prstGeom>
            <a:noFill/>
          </p:spPr>
          <p:txBody>
            <a:bodyPr wrap="none" lIns="91440" tIns="45720" rIns="91440" bIns="4572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w="0"/>
                  <a:solidFill>
                    <a:prstClr val="white"/>
                  </a:solidFill>
                  <a:effectLst/>
                  <a:uLnTx/>
                  <a:uFillTx/>
                  <a:latin typeface="Montserrat SemiBold" panose="00000700000000000000" pitchFamily="2" charset="0"/>
                  <a:ea typeface="+mn-ea"/>
                  <a:cs typeface="+mn-cs"/>
                </a:rPr>
                <a:t>PANGGILAN BERIBADAH</a:t>
              </a:r>
              <a:endParaRPr kumimoji="0" lang="id-ID" sz="2000" b="0" i="0" u="none" strike="noStrike" kern="1200" cap="none" spc="0" normalizeH="0" baseline="0" noProof="0" dirty="0">
                <a:ln w="0"/>
                <a:solidFill>
                  <a:prstClr val="white"/>
                </a:solidFill>
                <a:effectLst/>
                <a:uLnTx/>
                <a:uFillTx/>
                <a:latin typeface="Montserrat SemiBold" panose="00000700000000000000" pitchFamily="2" charset="0"/>
                <a:ea typeface="+mn-ea"/>
                <a:cs typeface="+mn-cs"/>
              </a:endParaRPr>
            </a:p>
          </p:txBody>
        </p:sp>
        <p:sp>
          <p:nvSpPr>
            <p:cNvPr id="28" name="Rectangle 27">
              <a:extLst>
                <a:ext uri="{FF2B5EF4-FFF2-40B4-BE49-F238E27FC236}">
                  <a16:creationId xmlns:a16="http://schemas.microsoft.com/office/drawing/2014/main" id="{08508F71-ED78-4BC3-832A-C78930F1B964}"/>
                </a:ext>
              </a:extLst>
            </p:cNvPr>
            <p:cNvSpPr/>
            <p:nvPr/>
          </p:nvSpPr>
          <p:spPr>
            <a:xfrm>
              <a:off x="3547769" y="5882545"/>
              <a:ext cx="1053309" cy="276999"/>
            </a:xfrm>
            <a:prstGeom prst="rect">
              <a:avLst/>
            </a:prstGeom>
            <a:noFill/>
          </p:spPr>
          <p:txBody>
            <a:bodyPr wrap="none" lIns="91440" tIns="45720" rIns="91440" bIns="4572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ID" sz="1200" b="0" i="1" u="none" strike="noStrike" kern="1200" cap="none" spc="0" normalizeH="0" baseline="0" noProof="1">
                  <a:ln w="0"/>
                  <a:solidFill>
                    <a:prstClr val="white"/>
                  </a:solidFill>
                  <a:effectLst/>
                  <a:uLnTx/>
                  <a:uFillTx/>
                  <a:latin typeface="Montserrat" panose="00000500000000000000" pitchFamily="2" charset="0"/>
                  <a:ea typeface="+mn-ea"/>
                  <a:cs typeface="+mn-cs"/>
                </a:rPr>
                <a:t>secara Responsoria</a:t>
              </a:r>
              <a:endParaRPr kumimoji="0" lang="id-ID" sz="1200" b="0" i="1" u="none" strike="noStrike" kern="1200" cap="none" spc="0" normalizeH="0" baseline="0" noProof="1">
                <a:ln w="0"/>
                <a:solidFill>
                  <a:prstClr val="white"/>
                </a:solidFill>
                <a:effectLst/>
                <a:uLnTx/>
                <a:uFillTx/>
                <a:latin typeface="Montserrat" panose="00000500000000000000" pitchFamily="2" charset="0"/>
                <a:ea typeface="+mn-ea"/>
                <a:cs typeface="+mn-cs"/>
              </a:endParaRPr>
            </a:p>
          </p:txBody>
        </p:sp>
      </p:grpSp>
      <p:pic>
        <p:nvPicPr>
          <p:cNvPr id="10" name="Picture 9" descr="A blue church with white crosses&#10;&#10;Description automatically generated">
            <a:extLst>
              <a:ext uri="{FF2B5EF4-FFF2-40B4-BE49-F238E27FC236}">
                <a16:creationId xmlns:a16="http://schemas.microsoft.com/office/drawing/2014/main" id="{4E40EFA1-B2C4-0F15-BDF0-0EC2159C70F2}"/>
              </a:ext>
            </a:extLst>
          </p:cNvPr>
          <p:cNvPicPr>
            <a:picLocks noGrp="1" noRot="1" noChangeAspect="1" noMove="1" noResize="1" noEditPoints="1" noAdjustHandles="1" noChangeArrowheads="1" noChangeShapeType="1" noCrop="1"/>
          </p:cNvPicPr>
          <p:nvPr/>
        </p:nvPicPr>
        <p:blipFill>
          <a:blip r:embed="rId7">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2514042" y="5342975"/>
            <a:ext cx="650686" cy="426134"/>
          </a:xfrm>
          <a:prstGeom prst="rect">
            <a:avLst/>
          </a:prstGeom>
          <a:effectLst>
            <a:innerShdw blurRad="114300">
              <a:prstClr val="black">
                <a:alpha val="75000"/>
              </a:prstClr>
            </a:innerShdw>
          </a:effectLst>
        </p:spPr>
      </p:pic>
    </p:spTree>
    <p:extLst>
      <p:ext uri="{BB962C8B-B14F-4D97-AF65-F5344CB8AC3E}">
        <p14:creationId xmlns:p14="http://schemas.microsoft.com/office/powerpoint/2010/main" val="10546368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4672" fill="hold"/>
                                        <p:tgtEl>
                                          <p:spTgt spid="8"/>
                                        </p:tgtEl>
                                      </p:cBhvr>
                                    </p:cmd>
                                  </p:childTnLst>
                                </p:cTn>
                              </p:par>
                              <p:par>
                                <p:cTn id="7" presetID="10" presetClass="entr" presetSubtype="0" fill="hold" nodeType="withEffect">
                                  <p:stCondLst>
                                    <p:cond delay="1750"/>
                                  </p:stCondLst>
                                  <p:childTnLst>
                                    <p:set>
                                      <p:cBhvr>
                                        <p:cTn id="8" dur="1" fill="hold">
                                          <p:stCondLst>
                                            <p:cond delay="0"/>
                                          </p:stCondLst>
                                        </p:cTn>
                                        <p:tgtEl>
                                          <p:spTgt spid="6"/>
                                        </p:tgtEl>
                                        <p:attrNameLst>
                                          <p:attrName>style.visibility</p:attrName>
                                        </p:attrNameLst>
                                      </p:cBhvr>
                                      <p:to>
                                        <p:strVal val="visible"/>
                                      </p:to>
                                    </p:set>
                                    <p:animEffect transition="in" filter="fade">
                                      <p:cBhvr>
                                        <p:cTn id="9" dur="500"/>
                                        <p:tgtEl>
                                          <p:spTgt spid="6"/>
                                        </p:tgtEl>
                                      </p:cBhvr>
                                    </p:animEffect>
                                  </p:childTnLst>
                                </p:cTn>
                              </p:par>
                              <p:par>
                                <p:cTn id="10" presetID="9" presetClass="entr" presetSubtype="0" fill="hold" nodeType="withEffect">
                                  <p:stCondLst>
                                    <p:cond delay="1750"/>
                                  </p:stCondLst>
                                  <p:childTnLst>
                                    <p:set>
                                      <p:cBhvr>
                                        <p:cTn id="11" dur="1" fill="hold">
                                          <p:stCondLst>
                                            <p:cond delay="0"/>
                                          </p:stCondLst>
                                        </p:cTn>
                                        <p:tgtEl>
                                          <p:spTgt spid="14"/>
                                        </p:tgtEl>
                                        <p:attrNameLst>
                                          <p:attrName>style.visibility</p:attrName>
                                        </p:attrNameLst>
                                      </p:cBhvr>
                                      <p:to>
                                        <p:strVal val="visible"/>
                                      </p:to>
                                    </p:set>
                                    <p:animEffect transition="in" filter="dissolve">
                                      <p:cBhvr>
                                        <p:cTn id="12" dur="500"/>
                                        <p:tgtEl>
                                          <p:spTgt spid="14"/>
                                        </p:tgtEl>
                                      </p:cBhvr>
                                    </p:animEffect>
                                  </p:childTnLst>
                                </p:cTn>
                              </p:par>
                              <p:par>
                                <p:cTn id="13" presetID="9" presetClass="entr" presetSubtype="0" fill="hold" nodeType="withEffect">
                                  <p:stCondLst>
                                    <p:cond delay="1750"/>
                                  </p:stCondLst>
                                  <p:childTnLst>
                                    <p:set>
                                      <p:cBhvr>
                                        <p:cTn id="14" dur="1" fill="hold">
                                          <p:stCondLst>
                                            <p:cond delay="0"/>
                                          </p:stCondLst>
                                        </p:cTn>
                                        <p:tgtEl>
                                          <p:spTgt spid="10"/>
                                        </p:tgtEl>
                                        <p:attrNameLst>
                                          <p:attrName>style.visibility</p:attrName>
                                        </p:attrNameLst>
                                      </p:cBhvr>
                                      <p:to>
                                        <p:strVal val="visible"/>
                                      </p:to>
                                    </p:set>
                                    <p:animEffect transition="in" filter="dissolve">
                                      <p:cBhvr>
                                        <p:cTn id="15"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video>
              <p:cMediaNode vol="80000" mute="1">
                <p:cTn id="16" fill="hold" display="0">
                  <p:stCondLst>
                    <p:cond delay="indefinite"/>
                  </p:stCondLst>
                </p:cTn>
                <p:tgtEl>
                  <p:spTgt spid="8"/>
                </p:tgtEl>
              </p:cMediaNode>
            </p:video>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31095F5B-0EF1-4FFF-96D1-3A64E1B1597A}"/>
              </a:ext>
            </a:extLst>
          </p:cNvPr>
          <p:cNvSpPr>
            <a:spLocks noGrp="1" noRot="1" noMove="1" noResize="1" noEditPoints="1" noAdjustHandles="1" noChangeArrowheads="1" noChangeShapeType="1"/>
          </p:cNvSpPr>
          <p:nvPr/>
        </p:nvSpPr>
        <p:spPr>
          <a:xfrm>
            <a:off x="0" y="0"/>
            <a:ext cx="12192000" cy="6857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 name="Rectangle 4">
            <a:extLst>
              <a:ext uri="{FF2B5EF4-FFF2-40B4-BE49-F238E27FC236}">
                <a16:creationId xmlns:a16="http://schemas.microsoft.com/office/drawing/2014/main" id="{1FCE3353-31B6-4E0B-B08D-01F824E02C9C}"/>
              </a:ext>
            </a:extLst>
          </p:cNvPr>
          <p:cNvSpPr>
            <a:spLocks noGrp="1" noRot="1" noMove="1" noResize="1" noEditPoints="1" noAdjustHandles="1" noChangeArrowheads="1" noChangeShapeType="1"/>
          </p:cNvSpPr>
          <p:nvPr/>
        </p:nvSpPr>
        <p:spPr>
          <a:xfrm>
            <a:off x="769620" y="5186053"/>
            <a:ext cx="10652760" cy="1205221"/>
          </a:xfrm>
          <a:prstGeom prst="rect">
            <a:avLst/>
          </a:prstGeom>
          <a:gradFill flip="none" rotWithShape="1">
            <a:gsLst>
              <a:gs pos="50000">
                <a:srgbClr val="DFE7F5"/>
              </a:gs>
              <a:gs pos="0">
                <a:schemeClr val="bg1"/>
              </a:gs>
              <a:gs pos="100000">
                <a:schemeClr val="bg1"/>
              </a:gs>
            </a:gsLst>
            <a:lin ang="81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Rectangle 1">
            <a:extLst>
              <a:ext uri="{FF2B5EF4-FFF2-40B4-BE49-F238E27FC236}">
                <a16:creationId xmlns:a16="http://schemas.microsoft.com/office/drawing/2014/main" id="{9C35FE96-29D3-4A50-94E7-95A0C76BF0D5}"/>
              </a:ext>
            </a:extLst>
          </p:cNvPr>
          <p:cNvSpPr/>
          <p:nvPr/>
        </p:nvSpPr>
        <p:spPr>
          <a:xfrm>
            <a:off x="3556682" y="5362032"/>
            <a:ext cx="5078633" cy="954107"/>
          </a:xfrm>
          <a:prstGeom prst="rect">
            <a:avLst/>
          </a:prstGeom>
          <a:noFill/>
        </p:spPr>
        <p:txBody>
          <a:bodyPr wrap="none" lIns="91440" tIns="45720" rIns="91440" bIns="4572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t-BR" sz="2800" b="0" i="0" u="none" strike="noStrike" kern="1200" cap="none" spc="0" normalizeH="0" baseline="0" noProof="0" dirty="0">
                <a:ln w="0"/>
                <a:solidFill>
                  <a:prstClr val="black"/>
                </a:solidFill>
                <a:effectLst/>
                <a:uLnTx/>
                <a:uFillTx/>
                <a:latin typeface="Daytona" panose="020B0604030500040204" pitchFamily="34" charset="0"/>
                <a:ea typeface="+mn-ea"/>
                <a:cs typeface="Arial" panose="020B0604020202020204" pitchFamily="34" charset="0"/>
              </a:rPr>
              <a:t>Lorem ipsum dolor sit amet,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pt-BR" sz="2800" b="0" i="0" u="none" strike="noStrike" kern="1200" cap="none" spc="0" normalizeH="0" baseline="0" noProof="0" dirty="0">
                <a:ln w="0"/>
                <a:solidFill>
                  <a:prstClr val="black"/>
                </a:solidFill>
                <a:effectLst/>
                <a:uLnTx/>
                <a:uFillTx/>
                <a:latin typeface="Daytona" panose="020B0604030500040204" pitchFamily="34" charset="0"/>
                <a:ea typeface="+mn-ea"/>
                <a:cs typeface="Arial" panose="020B0604020202020204" pitchFamily="34" charset="0"/>
              </a:rPr>
              <a:t>consectetur adipiscing elit.</a:t>
            </a:r>
          </a:p>
        </p:txBody>
      </p:sp>
      <p:sp>
        <p:nvSpPr>
          <p:cNvPr id="6" name="Rectangle: Top Corners Rounded 5">
            <a:extLst>
              <a:ext uri="{FF2B5EF4-FFF2-40B4-BE49-F238E27FC236}">
                <a16:creationId xmlns:a16="http://schemas.microsoft.com/office/drawing/2014/main" id="{3883AAA7-9B31-4E11-9030-5A1E1B776093}"/>
              </a:ext>
            </a:extLst>
          </p:cNvPr>
          <p:cNvSpPr>
            <a:spLocks noGrp="1" noRot="1" noMove="1" noResize="1" noEditPoints="1" noAdjustHandles="1" noChangeArrowheads="1" noChangeShapeType="1"/>
          </p:cNvSpPr>
          <p:nvPr/>
        </p:nvSpPr>
        <p:spPr>
          <a:xfrm>
            <a:off x="1131528" y="5008797"/>
            <a:ext cx="1033003" cy="355276"/>
          </a:xfrm>
          <a:prstGeom prst="round2SameRect">
            <a:avLst>
              <a:gd name="adj1" fmla="val 0"/>
              <a:gd name="adj2" fmla="val 0"/>
            </a:avLst>
          </a:prstGeom>
          <a:solidFill>
            <a:schemeClr val="tx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144000" tIns="54000" rIns="144000" bIns="54000" rtlCol="0" anchor="ct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1">
                <a:ln>
                  <a:noFill/>
                </a:ln>
                <a:solidFill>
                  <a:prstClr val="white"/>
                </a:solidFill>
                <a:effectLst/>
                <a:uLnTx/>
                <a:uFillTx/>
                <a:latin typeface="Daytona" panose="020B0604030500040204" pitchFamily="34" charset="0"/>
                <a:ea typeface="+mn-ea"/>
                <a:cs typeface="+mn-cs"/>
              </a:rPr>
              <a:t>liturgis</a:t>
            </a:r>
            <a:endParaRPr kumimoji="0" lang="id-ID" sz="1600" b="1" i="0" u="none" strike="noStrike" kern="1200" cap="none" spc="0" normalizeH="0" baseline="0" noProof="1">
              <a:ln>
                <a:noFill/>
              </a:ln>
              <a:solidFill>
                <a:prstClr val="white"/>
              </a:solidFill>
              <a:effectLst/>
              <a:uLnTx/>
              <a:uFillTx/>
              <a:latin typeface="Daytona" panose="020B0604030500040204" pitchFamily="34" charset="0"/>
              <a:ea typeface="+mn-ea"/>
              <a:cs typeface="+mn-cs"/>
            </a:endParaRPr>
          </a:p>
        </p:txBody>
      </p:sp>
      <p:sp>
        <p:nvSpPr>
          <p:cNvPr id="3" name="Rectangle 2">
            <a:extLst>
              <a:ext uri="{FF2B5EF4-FFF2-40B4-BE49-F238E27FC236}">
                <a16:creationId xmlns:a16="http://schemas.microsoft.com/office/drawing/2014/main" id="{6D65E329-5D51-92BC-C6BE-DB94F1314BB7}"/>
              </a:ext>
            </a:extLst>
          </p:cNvPr>
          <p:cNvSpPr>
            <a:spLocks noGrp="1" noRot="1" noChangeAspect="1" noMove="1" noResize="1" noEditPoints="1" noAdjustHandles="1" noChangeArrowheads="1" noChangeShapeType="1"/>
          </p:cNvSpPr>
          <p:nvPr/>
        </p:nvSpPr>
        <p:spPr>
          <a:xfrm>
            <a:off x="11269979" y="6241007"/>
            <a:ext cx="152401" cy="150267"/>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 name="Rectangle 3">
            <a:extLst>
              <a:ext uri="{FF2B5EF4-FFF2-40B4-BE49-F238E27FC236}">
                <a16:creationId xmlns:a16="http://schemas.microsoft.com/office/drawing/2014/main" id="{852ECF8B-F1C7-0129-84B7-F282246391EE}"/>
              </a:ext>
            </a:extLst>
          </p:cNvPr>
          <p:cNvSpPr>
            <a:spLocks noGrp="1" noRot="1" noChangeAspect="1" noMove="1" noResize="1" noEditPoints="1" noAdjustHandles="1" noChangeArrowheads="1" noChangeShapeType="1"/>
          </p:cNvSpPr>
          <p:nvPr/>
        </p:nvSpPr>
        <p:spPr>
          <a:xfrm>
            <a:off x="11269978" y="6090740"/>
            <a:ext cx="152401" cy="150267"/>
          </a:xfrm>
          <a:prstGeom prst="rect">
            <a:avLst/>
          </a:prstGeom>
          <a:solidFill>
            <a:srgbClr val="952A1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 name="Rectangle 7">
            <a:extLst>
              <a:ext uri="{FF2B5EF4-FFF2-40B4-BE49-F238E27FC236}">
                <a16:creationId xmlns:a16="http://schemas.microsoft.com/office/drawing/2014/main" id="{437CD14B-F84B-CCBD-AD1C-E50B3498A7F4}"/>
              </a:ext>
            </a:extLst>
          </p:cNvPr>
          <p:cNvSpPr>
            <a:spLocks noGrp="1" noRot="1" noChangeAspect="1" noMove="1" noResize="1" noEditPoints="1" noAdjustHandles="1" noChangeArrowheads="1" noChangeShapeType="1"/>
          </p:cNvSpPr>
          <p:nvPr/>
        </p:nvSpPr>
        <p:spPr>
          <a:xfrm>
            <a:off x="11117576" y="6241006"/>
            <a:ext cx="152401" cy="150267"/>
          </a:xfrm>
          <a:prstGeom prst="rect">
            <a:avLst/>
          </a:prstGeom>
          <a:solidFill>
            <a:srgbClr val="952A1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nvGrpSpPr>
          <p:cNvPr id="14" name="Group 13">
            <a:extLst>
              <a:ext uri="{FF2B5EF4-FFF2-40B4-BE49-F238E27FC236}">
                <a16:creationId xmlns:a16="http://schemas.microsoft.com/office/drawing/2014/main" id="{CEBFB613-A8E6-6FA7-2F86-E62DC39CB5DA}"/>
              </a:ext>
            </a:extLst>
          </p:cNvPr>
          <p:cNvGrpSpPr>
            <a:grpSpLocks noGrp="1" noUngrp="1" noRot="1" noChangeAspect="1" noMove="1" noResize="1"/>
          </p:cNvGrpSpPr>
          <p:nvPr/>
        </p:nvGrpSpPr>
        <p:grpSpPr>
          <a:xfrm>
            <a:off x="769620" y="5007634"/>
            <a:ext cx="361909" cy="356839"/>
            <a:chOff x="666745" y="5063939"/>
            <a:chExt cx="304804" cy="300534"/>
          </a:xfrm>
        </p:grpSpPr>
        <p:sp>
          <p:nvSpPr>
            <p:cNvPr id="9" name="Rectangle 8">
              <a:extLst>
                <a:ext uri="{FF2B5EF4-FFF2-40B4-BE49-F238E27FC236}">
                  <a16:creationId xmlns:a16="http://schemas.microsoft.com/office/drawing/2014/main" id="{218C2F43-5253-66F2-C3F3-CBF1B1B1CD75}"/>
                </a:ext>
              </a:extLst>
            </p:cNvPr>
            <p:cNvSpPr>
              <a:spLocks noGrp="1" noRot="1" noChangeAspect="1" noMove="1" noResize="1" noEditPoints="1" noAdjustHandles="1" noChangeArrowheads="1" noChangeShapeType="1"/>
            </p:cNvSpPr>
            <p:nvPr/>
          </p:nvSpPr>
          <p:spPr>
            <a:xfrm>
              <a:off x="819148" y="5214206"/>
              <a:ext cx="152401" cy="150267"/>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Rectangle 9">
              <a:extLst>
                <a:ext uri="{FF2B5EF4-FFF2-40B4-BE49-F238E27FC236}">
                  <a16:creationId xmlns:a16="http://schemas.microsoft.com/office/drawing/2014/main" id="{89676D25-7806-C01C-299F-D68840A576D3}"/>
                </a:ext>
              </a:extLst>
            </p:cNvPr>
            <p:cNvSpPr>
              <a:spLocks noGrp="1" noRot="1" noChangeAspect="1" noMove="1" noResize="1" noEditPoints="1" noAdjustHandles="1" noChangeArrowheads="1" noChangeShapeType="1"/>
            </p:cNvSpPr>
            <p:nvPr/>
          </p:nvSpPr>
          <p:spPr>
            <a:xfrm>
              <a:off x="819147" y="5063939"/>
              <a:ext cx="152401" cy="150267"/>
            </a:xfrm>
            <a:prstGeom prst="rect">
              <a:avLst/>
            </a:prstGeom>
            <a:solidFill>
              <a:srgbClr val="952A1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Rectangle 12">
              <a:extLst>
                <a:ext uri="{FF2B5EF4-FFF2-40B4-BE49-F238E27FC236}">
                  <a16:creationId xmlns:a16="http://schemas.microsoft.com/office/drawing/2014/main" id="{8A16A0C0-81F7-BDA9-3E79-E9B8D82784F1}"/>
                </a:ext>
              </a:extLst>
            </p:cNvPr>
            <p:cNvSpPr>
              <a:spLocks noGrp="1" noRot="1" noChangeAspect="1" noMove="1" noResize="1" noEditPoints="1" noAdjustHandles="1" noChangeArrowheads="1" noChangeShapeType="1"/>
            </p:cNvSpPr>
            <p:nvPr/>
          </p:nvSpPr>
          <p:spPr>
            <a:xfrm>
              <a:off x="666745" y="5214205"/>
              <a:ext cx="152401" cy="150267"/>
            </a:xfrm>
            <a:prstGeom prst="rect">
              <a:avLst/>
            </a:prstGeom>
            <a:solidFill>
              <a:srgbClr val="952A1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
        <p:nvSpPr>
          <p:cNvPr id="7" name="Rectangle: Top Corners Rounded 6">
            <a:extLst>
              <a:ext uri="{FF2B5EF4-FFF2-40B4-BE49-F238E27FC236}">
                <a16:creationId xmlns:a16="http://schemas.microsoft.com/office/drawing/2014/main" id="{70994555-D241-3F80-54C3-FF3EDC6C800D}"/>
              </a:ext>
            </a:extLst>
          </p:cNvPr>
          <p:cNvSpPr>
            <a:spLocks noGrp="1" noRot="1" noMove="1" noResize="1" noEditPoints="1" noAdjustHandles="1" noChangeArrowheads="1" noChangeShapeType="1"/>
          </p:cNvSpPr>
          <p:nvPr/>
        </p:nvSpPr>
        <p:spPr>
          <a:xfrm>
            <a:off x="9911015" y="5007634"/>
            <a:ext cx="1507492" cy="355276"/>
          </a:xfrm>
          <a:prstGeom prst="round2SameRect">
            <a:avLst>
              <a:gd name="adj1" fmla="val 0"/>
              <a:gd name="adj2" fmla="val 0"/>
            </a:avLst>
          </a:prstGeom>
          <a:solidFill>
            <a:schemeClr val="tx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144000" tIns="54000" rIns="144000" bIns="54000" rtlCol="0" anchor="ctr">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600" b="1" i="1" u="none" strike="noStrike" kern="1200" cap="none" spc="0" normalizeH="0" baseline="0" noProof="1">
                <a:ln>
                  <a:noFill/>
                </a:ln>
                <a:solidFill>
                  <a:prstClr val="white"/>
                </a:solidFill>
                <a:effectLst/>
                <a:uLnTx/>
                <a:uFillTx/>
                <a:latin typeface="Daytona" panose="020B0604030500040204" pitchFamily="34" charset="0"/>
                <a:ea typeface="+mn-ea"/>
                <a:cs typeface="+mn-cs"/>
              </a:rPr>
              <a:t>responsoria</a:t>
            </a:r>
            <a:endParaRPr kumimoji="0" lang="id-ID" sz="1600" b="1" i="1" u="none" strike="noStrike" kern="1200" cap="none" spc="0" normalizeH="0" baseline="0" noProof="1">
              <a:ln>
                <a:noFill/>
              </a:ln>
              <a:solidFill>
                <a:prstClr val="white"/>
              </a:solidFill>
              <a:effectLst/>
              <a:uLnTx/>
              <a:uFillTx/>
              <a:latin typeface="Daytona" panose="020B0604030500040204" pitchFamily="34" charset="0"/>
              <a:ea typeface="+mn-ea"/>
              <a:cs typeface="+mn-cs"/>
            </a:endParaRPr>
          </a:p>
        </p:txBody>
      </p:sp>
    </p:spTree>
    <p:extLst>
      <p:ext uri="{BB962C8B-B14F-4D97-AF65-F5344CB8AC3E}">
        <p14:creationId xmlns:p14="http://schemas.microsoft.com/office/powerpoint/2010/main" val="3764408925"/>
      </p:ext>
    </p:extLst>
  </p:cSld>
  <p:clrMapOvr>
    <a:masterClrMapping/>
  </p:clrMapOvr>
  <p:transition>
    <p:fade/>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31095F5B-0EF1-4FFF-96D1-3A64E1B1597A}"/>
              </a:ext>
            </a:extLst>
          </p:cNvPr>
          <p:cNvSpPr>
            <a:spLocks noGrp="1" noRot="1" noMove="1" noResize="1" noEditPoints="1" noAdjustHandles="1" noChangeArrowheads="1" noChangeShapeType="1"/>
          </p:cNvSpPr>
          <p:nvPr/>
        </p:nvSpPr>
        <p:spPr>
          <a:xfrm>
            <a:off x="0" y="0"/>
            <a:ext cx="12192000" cy="6857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 name="Rectangle 4">
            <a:extLst>
              <a:ext uri="{FF2B5EF4-FFF2-40B4-BE49-F238E27FC236}">
                <a16:creationId xmlns:a16="http://schemas.microsoft.com/office/drawing/2014/main" id="{1FCE3353-31B6-4E0B-B08D-01F824E02C9C}"/>
              </a:ext>
            </a:extLst>
          </p:cNvPr>
          <p:cNvSpPr>
            <a:spLocks noGrp="1" noRot="1" noMove="1" noResize="1" noEditPoints="1" noAdjustHandles="1" noChangeArrowheads="1" noChangeShapeType="1"/>
          </p:cNvSpPr>
          <p:nvPr/>
        </p:nvSpPr>
        <p:spPr>
          <a:xfrm>
            <a:off x="769620" y="5186053"/>
            <a:ext cx="10652760" cy="1205221"/>
          </a:xfrm>
          <a:prstGeom prst="rect">
            <a:avLst/>
          </a:prstGeom>
          <a:gradFill flip="none" rotWithShape="1">
            <a:gsLst>
              <a:gs pos="50000">
                <a:srgbClr val="DFE7F5"/>
              </a:gs>
              <a:gs pos="0">
                <a:schemeClr val="bg1"/>
              </a:gs>
              <a:gs pos="100000">
                <a:schemeClr val="bg1"/>
              </a:gs>
            </a:gsLst>
            <a:lin ang="81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Rectangle 1">
            <a:extLst>
              <a:ext uri="{FF2B5EF4-FFF2-40B4-BE49-F238E27FC236}">
                <a16:creationId xmlns:a16="http://schemas.microsoft.com/office/drawing/2014/main" id="{9C35FE96-29D3-4A50-94E7-95A0C76BF0D5}"/>
              </a:ext>
            </a:extLst>
          </p:cNvPr>
          <p:cNvSpPr/>
          <p:nvPr/>
        </p:nvSpPr>
        <p:spPr>
          <a:xfrm>
            <a:off x="3556682" y="5362032"/>
            <a:ext cx="5078633" cy="954107"/>
          </a:xfrm>
          <a:prstGeom prst="rect">
            <a:avLst/>
          </a:prstGeom>
          <a:noFill/>
        </p:spPr>
        <p:txBody>
          <a:bodyPr wrap="none" lIns="91440" tIns="45720" rIns="91440" bIns="4572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t-BR" sz="2800" b="0" i="1" u="none" strike="noStrike" kern="1200" cap="none" spc="0" normalizeH="0" baseline="0" noProof="0" dirty="0">
                <a:ln w="0"/>
                <a:solidFill>
                  <a:prstClr val="black"/>
                </a:solidFill>
                <a:effectLst/>
                <a:uLnTx/>
                <a:uFillTx/>
                <a:latin typeface="Daytona" panose="020B0604030500040204" pitchFamily="34" charset="0"/>
                <a:ea typeface="+mn-ea"/>
                <a:cs typeface="Arial" panose="020B0604020202020204" pitchFamily="34" charset="0"/>
              </a:rPr>
              <a:t>Lorem ipsum dolor sit amet,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pt-BR" sz="2800" b="0" i="1" u="none" strike="noStrike" kern="1200" cap="none" spc="0" normalizeH="0" baseline="0" noProof="0" dirty="0">
                <a:ln w="0"/>
                <a:solidFill>
                  <a:prstClr val="black"/>
                </a:solidFill>
                <a:effectLst/>
                <a:uLnTx/>
                <a:uFillTx/>
                <a:latin typeface="Daytona" panose="020B0604030500040204" pitchFamily="34" charset="0"/>
                <a:ea typeface="+mn-ea"/>
                <a:cs typeface="Arial" panose="020B0604020202020204" pitchFamily="34" charset="0"/>
              </a:rPr>
              <a:t>consectetur adipiscing elit.</a:t>
            </a:r>
          </a:p>
        </p:txBody>
      </p:sp>
      <p:sp>
        <p:nvSpPr>
          <p:cNvPr id="6" name="Rectangle: Top Corners Rounded 5">
            <a:extLst>
              <a:ext uri="{FF2B5EF4-FFF2-40B4-BE49-F238E27FC236}">
                <a16:creationId xmlns:a16="http://schemas.microsoft.com/office/drawing/2014/main" id="{3883AAA7-9B31-4E11-9030-5A1E1B776093}"/>
              </a:ext>
            </a:extLst>
          </p:cNvPr>
          <p:cNvSpPr>
            <a:spLocks noGrp="1" noRot="1" noMove="1" noResize="1" noEditPoints="1" noAdjustHandles="1" noChangeArrowheads="1" noChangeShapeType="1"/>
          </p:cNvSpPr>
          <p:nvPr/>
        </p:nvSpPr>
        <p:spPr>
          <a:xfrm>
            <a:off x="1131528" y="5008797"/>
            <a:ext cx="997737" cy="355276"/>
          </a:xfrm>
          <a:prstGeom prst="round2SameRect">
            <a:avLst>
              <a:gd name="adj1" fmla="val 0"/>
              <a:gd name="adj2" fmla="val 0"/>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144000" tIns="54000" rIns="144000" bIns="54000" rtlCol="0" anchor="ct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1">
                <a:ln>
                  <a:noFill/>
                </a:ln>
                <a:solidFill>
                  <a:prstClr val="white"/>
                </a:solidFill>
                <a:effectLst/>
                <a:uLnTx/>
                <a:uFillTx/>
                <a:latin typeface="Daytona" panose="020B0604030500040204" pitchFamily="34" charset="0"/>
                <a:ea typeface="+mn-ea"/>
                <a:cs typeface="+mn-cs"/>
              </a:rPr>
              <a:t>jemaat</a:t>
            </a:r>
            <a:endParaRPr kumimoji="0" lang="id-ID" sz="1600" b="1" i="0" u="none" strike="noStrike" kern="1200" cap="none" spc="0" normalizeH="0" baseline="0" noProof="1">
              <a:ln>
                <a:noFill/>
              </a:ln>
              <a:solidFill>
                <a:prstClr val="white"/>
              </a:solidFill>
              <a:effectLst/>
              <a:uLnTx/>
              <a:uFillTx/>
              <a:latin typeface="Daytona" panose="020B0604030500040204" pitchFamily="34" charset="0"/>
              <a:ea typeface="+mn-ea"/>
              <a:cs typeface="+mn-cs"/>
            </a:endParaRPr>
          </a:p>
        </p:txBody>
      </p:sp>
      <p:sp>
        <p:nvSpPr>
          <p:cNvPr id="3" name="Rectangle 2">
            <a:extLst>
              <a:ext uri="{FF2B5EF4-FFF2-40B4-BE49-F238E27FC236}">
                <a16:creationId xmlns:a16="http://schemas.microsoft.com/office/drawing/2014/main" id="{6D65E329-5D51-92BC-C6BE-DB94F1314BB7}"/>
              </a:ext>
            </a:extLst>
          </p:cNvPr>
          <p:cNvSpPr>
            <a:spLocks noGrp="1" noRot="1" noChangeAspect="1" noMove="1" noResize="1" noEditPoints="1" noAdjustHandles="1" noChangeArrowheads="1" noChangeShapeType="1"/>
          </p:cNvSpPr>
          <p:nvPr/>
        </p:nvSpPr>
        <p:spPr>
          <a:xfrm>
            <a:off x="11269979" y="6241007"/>
            <a:ext cx="152401" cy="150267"/>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 name="Rectangle 3">
            <a:extLst>
              <a:ext uri="{FF2B5EF4-FFF2-40B4-BE49-F238E27FC236}">
                <a16:creationId xmlns:a16="http://schemas.microsoft.com/office/drawing/2014/main" id="{852ECF8B-F1C7-0129-84B7-F282246391EE}"/>
              </a:ext>
            </a:extLst>
          </p:cNvPr>
          <p:cNvSpPr>
            <a:spLocks noGrp="1" noRot="1" noChangeAspect="1" noMove="1" noResize="1" noEditPoints="1" noAdjustHandles="1" noChangeArrowheads="1" noChangeShapeType="1"/>
          </p:cNvSpPr>
          <p:nvPr/>
        </p:nvSpPr>
        <p:spPr>
          <a:xfrm>
            <a:off x="11269978" y="6090740"/>
            <a:ext cx="152401" cy="150267"/>
          </a:xfrm>
          <a:prstGeom prst="rect">
            <a:avLst/>
          </a:prstGeom>
          <a:solidFill>
            <a:srgbClr val="FFC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 name="Rectangle 7">
            <a:extLst>
              <a:ext uri="{FF2B5EF4-FFF2-40B4-BE49-F238E27FC236}">
                <a16:creationId xmlns:a16="http://schemas.microsoft.com/office/drawing/2014/main" id="{437CD14B-F84B-CCBD-AD1C-E50B3498A7F4}"/>
              </a:ext>
            </a:extLst>
          </p:cNvPr>
          <p:cNvSpPr>
            <a:spLocks noGrp="1" noRot="1" noChangeAspect="1" noMove="1" noResize="1" noEditPoints="1" noAdjustHandles="1" noChangeArrowheads="1" noChangeShapeType="1"/>
          </p:cNvSpPr>
          <p:nvPr/>
        </p:nvSpPr>
        <p:spPr>
          <a:xfrm>
            <a:off x="11117576" y="6241006"/>
            <a:ext cx="152401" cy="150267"/>
          </a:xfrm>
          <a:prstGeom prst="rect">
            <a:avLst/>
          </a:prstGeom>
          <a:solidFill>
            <a:srgbClr val="FFC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nvGrpSpPr>
          <p:cNvPr id="14" name="Group 13">
            <a:extLst>
              <a:ext uri="{FF2B5EF4-FFF2-40B4-BE49-F238E27FC236}">
                <a16:creationId xmlns:a16="http://schemas.microsoft.com/office/drawing/2014/main" id="{CEBFB613-A8E6-6FA7-2F86-E62DC39CB5DA}"/>
              </a:ext>
            </a:extLst>
          </p:cNvPr>
          <p:cNvGrpSpPr>
            <a:grpSpLocks noGrp="1" noUngrp="1" noRot="1" noChangeAspect="1" noMove="1" noResize="1"/>
          </p:cNvGrpSpPr>
          <p:nvPr/>
        </p:nvGrpSpPr>
        <p:grpSpPr>
          <a:xfrm>
            <a:off x="769620" y="5007634"/>
            <a:ext cx="361909" cy="356839"/>
            <a:chOff x="666745" y="5063939"/>
            <a:chExt cx="304804" cy="300534"/>
          </a:xfrm>
        </p:grpSpPr>
        <p:sp>
          <p:nvSpPr>
            <p:cNvPr id="9" name="Rectangle 8">
              <a:extLst>
                <a:ext uri="{FF2B5EF4-FFF2-40B4-BE49-F238E27FC236}">
                  <a16:creationId xmlns:a16="http://schemas.microsoft.com/office/drawing/2014/main" id="{218C2F43-5253-66F2-C3F3-CBF1B1B1CD75}"/>
                </a:ext>
              </a:extLst>
            </p:cNvPr>
            <p:cNvSpPr>
              <a:spLocks noGrp="1" noRot="1" noChangeAspect="1" noMove="1" noResize="1" noEditPoints="1" noAdjustHandles="1" noChangeArrowheads="1" noChangeShapeType="1"/>
            </p:cNvSpPr>
            <p:nvPr/>
          </p:nvSpPr>
          <p:spPr>
            <a:xfrm>
              <a:off x="819148" y="5214206"/>
              <a:ext cx="152401" cy="150267"/>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Rectangle 9">
              <a:extLst>
                <a:ext uri="{FF2B5EF4-FFF2-40B4-BE49-F238E27FC236}">
                  <a16:creationId xmlns:a16="http://schemas.microsoft.com/office/drawing/2014/main" id="{89676D25-7806-C01C-299F-D68840A576D3}"/>
                </a:ext>
              </a:extLst>
            </p:cNvPr>
            <p:cNvSpPr>
              <a:spLocks noGrp="1" noRot="1" noChangeAspect="1" noMove="1" noResize="1" noEditPoints="1" noAdjustHandles="1" noChangeArrowheads="1" noChangeShapeType="1"/>
            </p:cNvSpPr>
            <p:nvPr/>
          </p:nvSpPr>
          <p:spPr>
            <a:xfrm>
              <a:off x="819147" y="5063939"/>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Rectangle 12">
              <a:extLst>
                <a:ext uri="{FF2B5EF4-FFF2-40B4-BE49-F238E27FC236}">
                  <a16:creationId xmlns:a16="http://schemas.microsoft.com/office/drawing/2014/main" id="{8A16A0C0-81F7-BDA9-3E79-E9B8D82784F1}"/>
                </a:ext>
              </a:extLst>
            </p:cNvPr>
            <p:cNvSpPr>
              <a:spLocks noGrp="1" noRot="1" noChangeAspect="1" noMove="1" noResize="1" noEditPoints="1" noAdjustHandles="1" noChangeArrowheads="1" noChangeShapeType="1"/>
            </p:cNvSpPr>
            <p:nvPr/>
          </p:nvSpPr>
          <p:spPr>
            <a:xfrm>
              <a:off x="666745" y="5214205"/>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
        <p:nvSpPr>
          <p:cNvPr id="7" name="Rectangle: Top Corners Rounded 6">
            <a:extLst>
              <a:ext uri="{FF2B5EF4-FFF2-40B4-BE49-F238E27FC236}">
                <a16:creationId xmlns:a16="http://schemas.microsoft.com/office/drawing/2014/main" id="{70994555-D241-3F80-54C3-FF3EDC6C800D}"/>
              </a:ext>
            </a:extLst>
          </p:cNvPr>
          <p:cNvSpPr>
            <a:spLocks noGrp="1" noRot="1" noMove="1" noResize="1" noEditPoints="1" noAdjustHandles="1" noChangeArrowheads="1" noChangeShapeType="1"/>
          </p:cNvSpPr>
          <p:nvPr/>
        </p:nvSpPr>
        <p:spPr>
          <a:xfrm>
            <a:off x="9911015" y="5007634"/>
            <a:ext cx="1507492" cy="355276"/>
          </a:xfrm>
          <a:prstGeom prst="round2SameRect">
            <a:avLst>
              <a:gd name="adj1" fmla="val 0"/>
              <a:gd name="adj2" fmla="val 0"/>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144000" tIns="54000" rIns="144000" bIns="54000" rtlCol="0" anchor="ctr">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600" b="1" i="1" u="none" strike="noStrike" kern="1200" cap="none" spc="0" normalizeH="0" baseline="0" noProof="1">
                <a:ln>
                  <a:noFill/>
                </a:ln>
                <a:solidFill>
                  <a:prstClr val="white"/>
                </a:solidFill>
                <a:effectLst/>
                <a:uLnTx/>
                <a:uFillTx/>
                <a:latin typeface="Daytona" panose="020B0604030500040204" pitchFamily="34" charset="0"/>
                <a:ea typeface="+mn-ea"/>
                <a:cs typeface="+mn-cs"/>
              </a:rPr>
              <a:t>responsoria</a:t>
            </a:r>
            <a:endParaRPr kumimoji="0" lang="id-ID" sz="1600" b="1" i="1" u="none" strike="noStrike" kern="1200" cap="none" spc="0" normalizeH="0" baseline="0" noProof="1">
              <a:ln>
                <a:noFill/>
              </a:ln>
              <a:solidFill>
                <a:prstClr val="white"/>
              </a:solidFill>
              <a:effectLst/>
              <a:uLnTx/>
              <a:uFillTx/>
              <a:latin typeface="Daytona" panose="020B0604030500040204" pitchFamily="34" charset="0"/>
              <a:ea typeface="+mn-ea"/>
              <a:cs typeface="+mn-cs"/>
            </a:endParaRPr>
          </a:p>
        </p:txBody>
      </p:sp>
    </p:spTree>
    <p:extLst>
      <p:ext uri="{BB962C8B-B14F-4D97-AF65-F5344CB8AC3E}">
        <p14:creationId xmlns:p14="http://schemas.microsoft.com/office/powerpoint/2010/main" val="3221292768"/>
      </p:ext>
    </p:extLst>
  </p:cSld>
  <p:clrMapOvr>
    <a:masterClrMapping/>
  </p:clrMapOvr>
  <p:transition>
    <p:fade/>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31095F5B-0EF1-4FFF-96D1-3A64E1B1597A}"/>
              </a:ext>
            </a:extLst>
          </p:cNvPr>
          <p:cNvSpPr>
            <a:spLocks noGrp="1" noRot="1" noMove="1" noResize="1" noEditPoints="1" noAdjustHandles="1" noChangeArrowheads="1" noChangeShapeType="1"/>
          </p:cNvSpPr>
          <p:nvPr/>
        </p:nvSpPr>
        <p:spPr>
          <a:xfrm>
            <a:off x="0" y="0"/>
            <a:ext cx="12192000" cy="6857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 name="Rectangle 4">
            <a:extLst>
              <a:ext uri="{FF2B5EF4-FFF2-40B4-BE49-F238E27FC236}">
                <a16:creationId xmlns:a16="http://schemas.microsoft.com/office/drawing/2014/main" id="{1FCE3353-31B6-4E0B-B08D-01F824E02C9C}"/>
              </a:ext>
            </a:extLst>
          </p:cNvPr>
          <p:cNvSpPr>
            <a:spLocks noGrp="1" noRot="1" noMove="1" noResize="1" noEditPoints="1" noAdjustHandles="1" noChangeArrowheads="1" noChangeShapeType="1"/>
          </p:cNvSpPr>
          <p:nvPr/>
        </p:nvSpPr>
        <p:spPr>
          <a:xfrm>
            <a:off x="769620" y="5186053"/>
            <a:ext cx="10652760" cy="1205221"/>
          </a:xfrm>
          <a:prstGeom prst="rect">
            <a:avLst/>
          </a:prstGeom>
          <a:gradFill flip="none" rotWithShape="1">
            <a:gsLst>
              <a:gs pos="50000">
                <a:srgbClr val="DFE7F5"/>
              </a:gs>
              <a:gs pos="0">
                <a:schemeClr val="bg1"/>
              </a:gs>
              <a:gs pos="100000">
                <a:schemeClr val="bg1"/>
              </a:gs>
            </a:gsLst>
            <a:lin ang="81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Rectangle 1">
            <a:extLst>
              <a:ext uri="{FF2B5EF4-FFF2-40B4-BE49-F238E27FC236}">
                <a16:creationId xmlns:a16="http://schemas.microsoft.com/office/drawing/2014/main" id="{9C35FE96-29D3-4A50-94E7-95A0C76BF0D5}"/>
              </a:ext>
            </a:extLst>
          </p:cNvPr>
          <p:cNvSpPr/>
          <p:nvPr/>
        </p:nvSpPr>
        <p:spPr>
          <a:xfrm>
            <a:off x="3483745" y="5362032"/>
            <a:ext cx="5224507" cy="954107"/>
          </a:xfrm>
          <a:prstGeom prst="rect">
            <a:avLst/>
          </a:prstGeom>
          <a:noFill/>
        </p:spPr>
        <p:txBody>
          <a:bodyPr wrap="none" lIns="91440" tIns="45720" rIns="91440" bIns="4572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t-BR" sz="2800" b="1" i="1" u="none" strike="noStrike" kern="1200" cap="none" spc="0" normalizeH="0" baseline="0" noProof="0" dirty="0">
                <a:ln w="0"/>
                <a:solidFill>
                  <a:prstClr val="black"/>
                </a:solidFill>
                <a:effectLst/>
                <a:uLnTx/>
                <a:uFillTx/>
                <a:latin typeface="Daytona" panose="020B0604030500040204" pitchFamily="34" charset="0"/>
                <a:ea typeface="+mn-ea"/>
                <a:cs typeface="Arial" panose="020B0604020202020204" pitchFamily="34" charset="0"/>
              </a:rPr>
              <a:t>Lorem ipsum dolor sit amet,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pt-BR" sz="2800" b="1" i="1" u="none" strike="noStrike" kern="1200" cap="none" spc="0" normalizeH="0" baseline="0" noProof="0" dirty="0">
                <a:ln w="0"/>
                <a:solidFill>
                  <a:prstClr val="black"/>
                </a:solidFill>
                <a:effectLst/>
                <a:uLnTx/>
                <a:uFillTx/>
                <a:latin typeface="Daytona" panose="020B0604030500040204" pitchFamily="34" charset="0"/>
                <a:ea typeface="+mn-ea"/>
                <a:cs typeface="Arial" panose="020B0604020202020204" pitchFamily="34" charset="0"/>
              </a:rPr>
              <a:t>consectetur adipiscing elit.</a:t>
            </a:r>
          </a:p>
        </p:txBody>
      </p:sp>
      <p:sp>
        <p:nvSpPr>
          <p:cNvPr id="6" name="Rectangle: Top Corners Rounded 5">
            <a:extLst>
              <a:ext uri="{FF2B5EF4-FFF2-40B4-BE49-F238E27FC236}">
                <a16:creationId xmlns:a16="http://schemas.microsoft.com/office/drawing/2014/main" id="{3883AAA7-9B31-4E11-9030-5A1E1B776093}"/>
              </a:ext>
            </a:extLst>
          </p:cNvPr>
          <p:cNvSpPr>
            <a:spLocks noGrp="1" noRot="1" noMove="1" noResize="1" noEditPoints="1" noAdjustHandles="1" noChangeArrowheads="1" noChangeShapeType="1"/>
          </p:cNvSpPr>
          <p:nvPr/>
        </p:nvSpPr>
        <p:spPr>
          <a:xfrm>
            <a:off x="1131528" y="5008797"/>
            <a:ext cx="965677" cy="355276"/>
          </a:xfrm>
          <a:prstGeom prst="round2SameRect">
            <a:avLst>
              <a:gd name="adj1" fmla="val 0"/>
              <a:gd name="adj2" fmla="val 0"/>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144000" tIns="54000" rIns="144000" bIns="54000" rtlCol="0" anchor="ct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1">
                <a:ln>
                  <a:noFill/>
                </a:ln>
                <a:solidFill>
                  <a:prstClr val="white"/>
                </a:solidFill>
                <a:effectLst/>
                <a:uLnTx/>
                <a:uFillTx/>
                <a:latin typeface="Daytona" panose="020B0604030500040204" pitchFamily="34" charset="0"/>
                <a:ea typeface="+mn-ea"/>
                <a:cs typeface="+mn-cs"/>
              </a:rPr>
              <a:t>semua</a:t>
            </a:r>
            <a:endParaRPr kumimoji="0" lang="id-ID" sz="1600" b="1" i="0" u="none" strike="noStrike" kern="1200" cap="none" spc="0" normalizeH="0" baseline="0" noProof="1">
              <a:ln>
                <a:noFill/>
              </a:ln>
              <a:solidFill>
                <a:prstClr val="white"/>
              </a:solidFill>
              <a:effectLst/>
              <a:uLnTx/>
              <a:uFillTx/>
              <a:latin typeface="Daytona" panose="020B0604030500040204" pitchFamily="34" charset="0"/>
              <a:ea typeface="+mn-ea"/>
              <a:cs typeface="+mn-cs"/>
            </a:endParaRPr>
          </a:p>
        </p:txBody>
      </p:sp>
      <p:sp>
        <p:nvSpPr>
          <p:cNvPr id="3" name="Rectangle 2">
            <a:extLst>
              <a:ext uri="{FF2B5EF4-FFF2-40B4-BE49-F238E27FC236}">
                <a16:creationId xmlns:a16="http://schemas.microsoft.com/office/drawing/2014/main" id="{6D65E329-5D51-92BC-C6BE-DB94F1314BB7}"/>
              </a:ext>
            </a:extLst>
          </p:cNvPr>
          <p:cNvSpPr>
            <a:spLocks noGrp="1" noRot="1" noChangeAspect="1" noMove="1" noResize="1" noEditPoints="1" noAdjustHandles="1" noChangeArrowheads="1" noChangeShapeType="1"/>
          </p:cNvSpPr>
          <p:nvPr/>
        </p:nvSpPr>
        <p:spPr>
          <a:xfrm>
            <a:off x="11269979" y="6241007"/>
            <a:ext cx="152401" cy="150267"/>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 name="Rectangle 3">
            <a:extLst>
              <a:ext uri="{FF2B5EF4-FFF2-40B4-BE49-F238E27FC236}">
                <a16:creationId xmlns:a16="http://schemas.microsoft.com/office/drawing/2014/main" id="{852ECF8B-F1C7-0129-84B7-F282246391EE}"/>
              </a:ext>
            </a:extLst>
          </p:cNvPr>
          <p:cNvSpPr>
            <a:spLocks noGrp="1" noRot="1" noChangeAspect="1" noMove="1" noResize="1" noEditPoints="1" noAdjustHandles="1" noChangeArrowheads="1" noChangeShapeType="1"/>
          </p:cNvSpPr>
          <p:nvPr/>
        </p:nvSpPr>
        <p:spPr>
          <a:xfrm>
            <a:off x="11269978" y="6090740"/>
            <a:ext cx="152401" cy="150267"/>
          </a:xfrm>
          <a:prstGeom prst="rect">
            <a:avLst/>
          </a:prstGeom>
          <a:solidFill>
            <a:schemeClr val="accent2">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 name="Rectangle 7">
            <a:extLst>
              <a:ext uri="{FF2B5EF4-FFF2-40B4-BE49-F238E27FC236}">
                <a16:creationId xmlns:a16="http://schemas.microsoft.com/office/drawing/2014/main" id="{437CD14B-F84B-CCBD-AD1C-E50B3498A7F4}"/>
              </a:ext>
            </a:extLst>
          </p:cNvPr>
          <p:cNvSpPr>
            <a:spLocks noGrp="1" noRot="1" noChangeAspect="1" noMove="1" noResize="1" noEditPoints="1" noAdjustHandles="1" noChangeArrowheads="1" noChangeShapeType="1"/>
          </p:cNvSpPr>
          <p:nvPr/>
        </p:nvSpPr>
        <p:spPr>
          <a:xfrm>
            <a:off x="11117576" y="6241006"/>
            <a:ext cx="152401" cy="150267"/>
          </a:xfrm>
          <a:prstGeom prst="rect">
            <a:avLst/>
          </a:prstGeom>
          <a:solidFill>
            <a:schemeClr val="accent2">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nvGrpSpPr>
          <p:cNvPr id="14" name="Group 13">
            <a:extLst>
              <a:ext uri="{FF2B5EF4-FFF2-40B4-BE49-F238E27FC236}">
                <a16:creationId xmlns:a16="http://schemas.microsoft.com/office/drawing/2014/main" id="{CEBFB613-A8E6-6FA7-2F86-E62DC39CB5DA}"/>
              </a:ext>
            </a:extLst>
          </p:cNvPr>
          <p:cNvGrpSpPr>
            <a:grpSpLocks noGrp="1" noUngrp="1" noRot="1" noChangeAspect="1" noMove="1" noResize="1"/>
          </p:cNvGrpSpPr>
          <p:nvPr/>
        </p:nvGrpSpPr>
        <p:grpSpPr>
          <a:xfrm>
            <a:off x="769620" y="5007634"/>
            <a:ext cx="361909" cy="356839"/>
            <a:chOff x="666745" y="5063939"/>
            <a:chExt cx="304804" cy="300534"/>
          </a:xfrm>
        </p:grpSpPr>
        <p:sp>
          <p:nvSpPr>
            <p:cNvPr id="9" name="Rectangle 8">
              <a:extLst>
                <a:ext uri="{FF2B5EF4-FFF2-40B4-BE49-F238E27FC236}">
                  <a16:creationId xmlns:a16="http://schemas.microsoft.com/office/drawing/2014/main" id="{218C2F43-5253-66F2-C3F3-CBF1B1B1CD75}"/>
                </a:ext>
              </a:extLst>
            </p:cNvPr>
            <p:cNvSpPr>
              <a:spLocks noGrp="1" noRot="1" noChangeAspect="1" noMove="1" noResize="1" noEditPoints="1" noAdjustHandles="1" noChangeArrowheads="1" noChangeShapeType="1"/>
            </p:cNvSpPr>
            <p:nvPr/>
          </p:nvSpPr>
          <p:spPr>
            <a:xfrm>
              <a:off x="819148" y="5214206"/>
              <a:ext cx="152401" cy="150267"/>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Rectangle 9">
              <a:extLst>
                <a:ext uri="{FF2B5EF4-FFF2-40B4-BE49-F238E27FC236}">
                  <a16:creationId xmlns:a16="http://schemas.microsoft.com/office/drawing/2014/main" id="{89676D25-7806-C01C-299F-D68840A576D3}"/>
                </a:ext>
              </a:extLst>
            </p:cNvPr>
            <p:cNvSpPr>
              <a:spLocks noGrp="1" noRot="1" noChangeAspect="1" noMove="1" noResize="1" noEditPoints="1" noAdjustHandles="1" noChangeArrowheads="1" noChangeShapeType="1"/>
            </p:cNvSpPr>
            <p:nvPr/>
          </p:nvSpPr>
          <p:spPr>
            <a:xfrm>
              <a:off x="819147" y="5063939"/>
              <a:ext cx="152401" cy="150267"/>
            </a:xfrm>
            <a:prstGeom prst="rect">
              <a:avLst/>
            </a:prstGeom>
            <a:solidFill>
              <a:schemeClr val="accent2">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Rectangle 12">
              <a:extLst>
                <a:ext uri="{FF2B5EF4-FFF2-40B4-BE49-F238E27FC236}">
                  <a16:creationId xmlns:a16="http://schemas.microsoft.com/office/drawing/2014/main" id="{8A16A0C0-81F7-BDA9-3E79-E9B8D82784F1}"/>
                </a:ext>
              </a:extLst>
            </p:cNvPr>
            <p:cNvSpPr>
              <a:spLocks noGrp="1" noRot="1" noChangeAspect="1" noMove="1" noResize="1" noEditPoints="1" noAdjustHandles="1" noChangeArrowheads="1" noChangeShapeType="1"/>
            </p:cNvSpPr>
            <p:nvPr/>
          </p:nvSpPr>
          <p:spPr>
            <a:xfrm>
              <a:off x="666745" y="5214205"/>
              <a:ext cx="152401" cy="150267"/>
            </a:xfrm>
            <a:prstGeom prst="rect">
              <a:avLst/>
            </a:prstGeom>
            <a:solidFill>
              <a:schemeClr val="accent2">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
        <p:nvSpPr>
          <p:cNvPr id="7" name="Rectangle: Top Corners Rounded 6">
            <a:extLst>
              <a:ext uri="{FF2B5EF4-FFF2-40B4-BE49-F238E27FC236}">
                <a16:creationId xmlns:a16="http://schemas.microsoft.com/office/drawing/2014/main" id="{70994555-D241-3F80-54C3-FF3EDC6C800D}"/>
              </a:ext>
            </a:extLst>
          </p:cNvPr>
          <p:cNvSpPr>
            <a:spLocks noGrp="1" noRot="1" noMove="1" noResize="1" noEditPoints="1" noAdjustHandles="1" noChangeArrowheads="1" noChangeShapeType="1"/>
          </p:cNvSpPr>
          <p:nvPr/>
        </p:nvSpPr>
        <p:spPr>
          <a:xfrm>
            <a:off x="9911015" y="5007634"/>
            <a:ext cx="1507492" cy="355276"/>
          </a:xfrm>
          <a:prstGeom prst="round2SameRect">
            <a:avLst>
              <a:gd name="adj1" fmla="val 0"/>
              <a:gd name="adj2" fmla="val 0"/>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144000" tIns="54000" rIns="144000" bIns="54000" rtlCol="0" anchor="ctr">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600" b="1" i="1" u="none" strike="noStrike" kern="1200" cap="none" spc="0" normalizeH="0" baseline="0" noProof="1">
                <a:ln>
                  <a:noFill/>
                </a:ln>
                <a:solidFill>
                  <a:prstClr val="white"/>
                </a:solidFill>
                <a:effectLst/>
                <a:uLnTx/>
                <a:uFillTx/>
                <a:latin typeface="Daytona" panose="020B0604030500040204" pitchFamily="34" charset="0"/>
                <a:ea typeface="+mn-ea"/>
                <a:cs typeface="+mn-cs"/>
              </a:rPr>
              <a:t>responsoria</a:t>
            </a:r>
            <a:endParaRPr kumimoji="0" lang="id-ID" sz="1600" b="1" i="1" u="none" strike="noStrike" kern="1200" cap="none" spc="0" normalizeH="0" baseline="0" noProof="1">
              <a:ln>
                <a:noFill/>
              </a:ln>
              <a:solidFill>
                <a:prstClr val="white"/>
              </a:solidFill>
              <a:effectLst/>
              <a:uLnTx/>
              <a:uFillTx/>
              <a:latin typeface="Daytona" panose="020B0604030500040204" pitchFamily="34" charset="0"/>
              <a:ea typeface="+mn-ea"/>
              <a:cs typeface="+mn-cs"/>
            </a:endParaRPr>
          </a:p>
        </p:txBody>
      </p:sp>
    </p:spTree>
    <p:extLst>
      <p:ext uri="{BB962C8B-B14F-4D97-AF65-F5344CB8AC3E}">
        <p14:creationId xmlns:p14="http://schemas.microsoft.com/office/powerpoint/2010/main" val="1190640373"/>
      </p:ext>
    </p:extLst>
  </p:cSld>
  <p:clrMapOvr>
    <a:masterClrMapping/>
  </p:clrMapOvr>
  <p:transition>
    <p:fade/>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31095F5B-0EF1-4FFF-96D1-3A64E1B1597A}"/>
              </a:ext>
            </a:extLst>
          </p:cNvPr>
          <p:cNvSpPr/>
          <p:nvPr/>
        </p:nvSpPr>
        <p:spPr>
          <a:xfrm>
            <a:off x="0" y="0"/>
            <a:ext cx="12192000" cy="6857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Tree>
    <p:extLst>
      <p:ext uri="{BB962C8B-B14F-4D97-AF65-F5344CB8AC3E}">
        <p14:creationId xmlns:p14="http://schemas.microsoft.com/office/powerpoint/2010/main" val="328552111"/>
      </p:ext>
    </p:extLst>
  </p:cSld>
  <p:clrMapOvr>
    <a:masterClrMapping/>
  </p:clrMapOvr>
  <p:transition>
    <p:fade/>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Green Screen Overlay">
            <a:hlinkClick r:id="" action="ppaction://media"/>
            <a:extLst>
              <a:ext uri="{FF2B5EF4-FFF2-40B4-BE49-F238E27FC236}">
                <a16:creationId xmlns:a16="http://schemas.microsoft.com/office/drawing/2014/main" id="{C90003F9-CA64-5424-0F4C-BA04693007A5}"/>
              </a:ext>
            </a:extLst>
          </p:cNvPr>
          <p:cNvPicPr>
            <a:picLocks noGrp="1" noRot="1" noChangeAspect="1" noMove="1" noResize="1" noEditPoints="1" noAdjustHandles="1" noChangeArrowheads="1" noChangeShapeType="1" noCrop="1"/>
          </p:cNvPicPr>
          <p:nvPr>
            <a:videoFile r:link="rId2"/>
            <p:extLst>
              <p:ext uri="{DAA4B4D4-6D71-4841-9C94-3DE7FCFB9230}">
                <p14:media xmlns:p14="http://schemas.microsoft.com/office/powerpoint/2010/main" r:embed="rId1"/>
              </p:ext>
            </p:extLst>
          </p:nvPr>
        </p:nvPicPr>
        <p:blipFill>
          <a:blip r:embed="rId5"/>
          <a:stretch>
            <a:fillRect/>
          </a:stretch>
        </p:blipFill>
        <p:spPr>
          <a:xfrm>
            <a:off x="0" y="-1"/>
            <a:ext cx="12192000" cy="6858000"/>
          </a:xfrm>
          <a:prstGeom prst="rect">
            <a:avLst/>
          </a:prstGeom>
        </p:spPr>
      </p:pic>
      <p:pic>
        <p:nvPicPr>
          <p:cNvPr id="6" name="Picture 5">
            <a:extLst>
              <a:ext uri="{FF2B5EF4-FFF2-40B4-BE49-F238E27FC236}">
                <a16:creationId xmlns:a16="http://schemas.microsoft.com/office/drawing/2014/main" id="{DBF82299-66F8-203C-EAB7-58C375B05777}"/>
              </a:ext>
            </a:extLst>
          </p:cNvPr>
          <p:cNvPicPr>
            <a:picLocks noGrp="1" noRot="1" noChangeAspect="1" noMove="1" noResize="1" noEditPoints="1" noAdjustHandles="1" noChangeArrowheads="1" noChangeShapeType="1" noCrop="1"/>
          </p:cNvPicPr>
          <p:nvPr/>
        </p:nvPicPr>
        <p:blipFill>
          <a:blip r:embed="rId6">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12" name="Rectangle 11">
            <a:extLst>
              <a:ext uri="{FF2B5EF4-FFF2-40B4-BE49-F238E27FC236}">
                <a16:creationId xmlns:a16="http://schemas.microsoft.com/office/drawing/2014/main" id="{31095F5B-0EF1-4FFF-96D1-3A64E1B1597A}"/>
              </a:ext>
            </a:extLst>
          </p:cNvPr>
          <p:cNvSpPr>
            <a:spLocks noGrp="1" noRot="1" noMove="1" noResize="1" noEditPoints="1" noAdjustHandles="1" noChangeArrowheads="1" noChangeShapeType="1"/>
          </p:cNvSpPr>
          <p:nvPr/>
        </p:nvSpPr>
        <p:spPr>
          <a:xfrm>
            <a:off x="0" y="0"/>
            <a:ext cx="12192000" cy="6857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nvGrpSpPr>
          <p:cNvPr id="14" name="Group 13">
            <a:extLst>
              <a:ext uri="{FF2B5EF4-FFF2-40B4-BE49-F238E27FC236}">
                <a16:creationId xmlns:a16="http://schemas.microsoft.com/office/drawing/2014/main" id="{EFEB16A0-434F-4A55-A571-EFA89ACD0694}"/>
              </a:ext>
            </a:extLst>
          </p:cNvPr>
          <p:cNvGrpSpPr/>
          <p:nvPr/>
        </p:nvGrpSpPr>
        <p:grpSpPr>
          <a:xfrm>
            <a:off x="3647887" y="5288568"/>
            <a:ext cx="3786613" cy="564634"/>
            <a:chOff x="3547769" y="5594910"/>
            <a:chExt cx="2331452" cy="564634"/>
          </a:xfrm>
        </p:grpSpPr>
        <p:sp>
          <p:nvSpPr>
            <p:cNvPr id="27" name="Rectangle 26">
              <a:extLst>
                <a:ext uri="{FF2B5EF4-FFF2-40B4-BE49-F238E27FC236}">
                  <a16:creationId xmlns:a16="http://schemas.microsoft.com/office/drawing/2014/main" id="{854902E9-394C-493F-AAE5-0F19767239F1}"/>
                </a:ext>
              </a:extLst>
            </p:cNvPr>
            <p:cNvSpPr/>
            <p:nvPr/>
          </p:nvSpPr>
          <p:spPr>
            <a:xfrm>
              <a:off x="3547772" y="5594910"/>
              <a:ext cx="2162678" cy="400110"/>
            </a:xfrm>
            <a:prstGeom prst="rect">
              <a:avLst/>
            </a:prstGeom>
            <a:noFill/>
          </p:spPr>
          <p:txBody>
            <a:bodyPr wrap="none" lIns="91440" tIns="45720" rIns="91440" bIns="4572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w="0"/>
                  <a:solidFill>
                    <a:prstClr val="white"/>
                  </a:solidFill>
                  <a:effectLst/>
                  <a:uLnTx/>
                  <a:uFillTx/>
                  <a:latin typeface="Montserrat SemiBold" panose="00000700000000000000" pitchFamily="2" charset="0"/>
                  <a:ea typeface="+mn-ea"/>
                  <a:cs typeface="+mn-cs"/>
                </a:rPr>
                <a:t>JUDUL LAGU NYANYIAN</a:t>
              </a:r>
            </a:p>
          </p:txBody>
        </p:sp>
        <p:sp>
          <p:nvSpPr>
            <p:cNvPr id="28" name="Rectangle 27">
              <a:extLst>
                <a:ext uri="{FF2B5EF4-FFF2-40B4-BE49-F238E27FC236}">
                  <a16:creationId xmlns:a16="http://schemas.microsoft.com/office/drawing/2014/main" id="{08508F71-ED78-4BC3-832A-C78930F1B964}"/>
                </a:ext>
              </a:extLst>
            </p:cNvPr>
            <p:cNvSpPr/>
            <p:nvPr/>
          </p:nvSpPr>
          <p:spPr>
            <a:xfrm>
              <a:off x="3547769" y="5882545"/>
              <a:ext cx="2331452" cy="276999"/>
            </a:xfrm>
            <a:prstGeom prst="rect">
              <a:avLst/>
            </a:prstGeom>
            <a:noFill/>
          </p:spPr>
          <p:txBody>
            <a:bodyPr wrap="none" lIns="91440" tIns="45720" rIns="91440" bIns="4572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ID" sz="1200" b="0" i="0" u="none" strike="noStrike" kern="1200" cap="none" spc="0" normalizeH="0" baseline="0" noProof="1">
                  <a:ln w="0"/>
                  <a:solidFill>
                    <a:prstClr val="white"/>
                  </a:solidFill>
                  <a:effectLst/>
                  <a:uLnTx/>
                  <a:uFillTx/>
                  <a:latin typeface="Montserrat" panose="00000500000000000000" pitchFamily="2" charset="0"/>
                  <a:ea typeface="+mn-ea"/>
                  <a:cs typeface="+mn-cs"/>
                </a:rPr>
                <a:t>Kidung Jemaat No. ?? : ?? - ??</a:t>
              </a:r>
              <a:r>
                <a:rPr kumimoji="0" lang="de-DE" sz="1200" b="0" i="0" u="none" strike="noStrike" kern="1200" cap="none" spc="0" normalizeH="0" baseline="0" noProof="1">
                  <a:ln w="0"/>
                  <a:solidFill>
                    <a:prstClr val="white"/>
                  </a:solidFill>
                  <a:effectLst/>
                  <a:uLnTx/>
                  <a:uFillTx/>
                  <a:latin typeface="Montserrat" panose="00000500000000000000" pitchFamily="2" charset="0"/>
                  <a:ea typeface="+mn-ea"/>
                  <a:cs typeface="+mn-cs"/>
                </a:rPr>
                <a:t>   </a:t>
              </a:r>
              <a:r>
                <a:rPr kumimoji="0" lang="de-DE" sz="1200" b="1" i="1" u="none" strike="noStrike" kern="1200" cap="none" spc="0" normalizeH="0" baseline="0" noProof="1">
                  <a:ln w="0"/>
                  <a:solidFill>
                    <a:prstClr val="white"/>
                  </a:solidFill>
                  <a:effectLst/>
                  <a:uLnTx/>
                  <a:uFillTx/>
                  <a:latin typeface="Montserrat" panose="00000500000000000000" pitchFamily="2" charset="0"/>
                  <a:ea typeface="+mn-ea"/>
                  <a:cs typeface="+mn-cs"/>
                </a:rPr>
                <a:t>(ayat ? berdiri)</a:t>
              </a:r>
              <a:endParaRPr kumimoji="0" lang="id-ID" sz="1200" b="0" i="0" u="none" strike="noStrike" kern="1200" cap="none" spc="0" normalizeH="0" baseline="0" noProof="1">
                <a:ln w="0"/>
                <a:solidFill>
                  <a:prstClr val="white"/>
                </a:solidFill>
                <a:effectLst/>
                <a:uLnTx/>
                <a:uFillTx/>
                <a:latin typeface="Montserrat" panose="00000500000000000000" pitchFamily="2" charset="0"/>
                <a:ea typeface="+mn-ea"/>
                <a:cs typeface="+mn-cs"/>
              </a:endParaRPr>
            </a:p>
          </p:txBody>
        </p:sp>
      </p:grpSp>
      <p:pic>
        <p:nvPicPr>
          <p:cNvPr id="10" name="Picture 9" descr="A blue church with white crosses&#10;&#10;Description automatically generated">
            <a:extLst>
              <a:ext uri="{FF2B5EF4-FFF2-40B4-BE49-F238E27FC236}">
                <a16:creationId xmlns:a16="http://schemas.microsoft.com/office/drawing/2014/main" id="{4E40EFA1-B2C4-0F15-BDF0-0EC2159C70F2}"/>
              </a:ext>
            </a:extLst>
          </p:cNvPr>
          <p:cNvPicPr>
            <a:picLocks noGrp="1" noRot="1" noChangeAspect="1" noMove="1" noResize="1" noEditPoints="1" noAdjustHandles="1" noChangeArrowheads="1" noChangeShapeType="1" noCrop="1"/>
          </p:cNvPicPr>
          <p:nvPr/>
        </p:nvPicPr>
        <p:blipFill>
          <a:blip r:embed="rId7">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2514042" y="5342975"/>
            <a:ext cx="650686" cy="426134"/>
          </a:xfrm>
          <a:prstGeom prst="rect">
            <a:avLst/>
          </a:prstGeom>
          <a:effectLst>
            <a:innerShdw blurRad="114300">
              <a:prstClr val="black">
                <a:alpha val="75000"/>
              </a:prstClr>
            </a:innerShdw>
          </a:effectLst>
        </p:spPr>
      </p:pic>
    </p:spTree>
    <p:extLst>
      <p:ext uri="{BB962C8B-B14F-4D97-AF65-F5344CB8AC3E}">
        <p14:creationId xmlns:p14="http://schemas.microsoft.com/office/powerpoint/2010/main" val="33996876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4672" fill="hold"/>
                                        <p:tgtEl>
                                          <p:spTgt spid="8"/>
                                        </p:tgtEl>
                                      </p:cBhvr>
                                    </p:cmd>
                                  </p:childTnLst>
                                </p:cTn>
                              </p:par>
                              <p:par>
                                <p:cTn id="7" presetID="10" presetClass="entr" presetSubtype="0" fill="hold" nodeType="withEffect">
                                  <p:stCondLst>
                                    <p:cond delay="1750"/>
                                  </p:stCondLst>
                                  <p:childTnLst>
                                    <p:set>
                                      <p:cBhvr>
                                        <p:cTn id="8" dur="1" fill="hold">
                                          <p:stCondLst>
                                            <p:cond delay="0"/>
                                          </p:stCondLst>
                                        </p:cTn>
                                        <p:tgtEl>
                                          <p:spTgt spid="6"/>
                                        </p:tgtEl>
                                        <p:attrNameLst>
                                          <p:attrName>style.visibility</p:attrName>
                                        </p:attrNameLst>
                                      </p:cBhvr>
                                      <p:to>
                                        <p:strVal val="visible"/>
                                      </p:to>
                                    </p:set>
                                    <p:animEffect transition="in" filter="fade">
                                      <p:cBhvr>
                                        <p:cTn id="9" dur="500"/>
                                        <p:tgtEl>
                                          <p:spTgt spid="6"/>
                                        </p:tgtEl>
                                      </p:cBhvr>
                                    </p:animEffect>
                                  </p:childTnLst>
                                </p:cTn>
                              </p:par>
                              <p:par>
                                <p:cTn id="10" presetID="9" presetClass="entr" presetSubtype="0" fill="hold" nodeType="withEffect">
                                  <p:stCondLst>
                                    <p:cond delay="1750"/>
                                  </p:stCondLst>
                                  <p:childTnLst>
                                    <p:set>
                                      <p:cBhvr>
                                        <p:cTn id="11" dur="1" fill="hold">
                                          <p:stCondLst>
                                            <p:cond delay="0"/>
                                          </p:stCondLst>
                                        </p:cTn>
                                        <p:tgtEl>
                                          <p:spTgt spid="14"/>
                                        </p:tgtEl>
                                        <p:attrNameLst>
                                          <p:attrName>style.visibility</p:attrName>
                                        </p:attrNameLst>
                                      </p:cBhvr>
                                      <p:to>
                                        <p:strVal val="visible"/>
                                      </p:to>
                                    </p:set>
                                    <p:animEffect transition="in" filter="dissolve">
                                      <p:cBhvr>
                                        <p:cTn id="12" dur="500"/>
                                        <p:tgtEl>
                                          <p:spTgt spid="14"/>
                                        </p:tgtEl>
                                      </p:cBhvr>
                                    </p:animEffect>
                                  </p:childTnLst>
                                </p:cTn>
                              </p:par>
                              <p:par>
                                <p:cTn id="13" presetID="9" presetClass="entr" presetSubtype="0" fill="hold" nodeType="withEffect">
                                  <p:stCondLst>
                                    <p:cond delay="1750"/>
                                  </p:stCondLst>
                                  <p:childTnLst>
                                    <p:set>
                                      <p:cBhvr>
                                        <p:cTn id="14" dur="1" fill="hold">
                                          <p:stCondLst>
                                            <p:cond delay="0"/>
                                          </p:stCondLst>
                                        </p:cTn>
                                        <p:tgtEl>
                                          <p:spTgt spid="10"/>
                                        </p:tgtEl>
                                        <p:attrNameLst>
                                          <p:attrName>style.visibility</p:attrName>
                                        </p:attrNameLst>
                                      </p:cBhvr>
                                      <p:to>
                                        <p:strVal val="visible"/>
                                      </p:to>
                                    </p:set>
                                    <p:animEffect transition="in" filter="dissolve">
                                      <p:cBhvr>
                                        <p:cTn id="15"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video>
              <p:cMediaNode vol="80000" mute="1">
                <p:cTn id="16" fill="hold" display="0">
                  <p:stCondLst>
                    <p:cond delay="indefinite"/>
                  </p:stCondLst>
                </p:cTn>
                <p:tgtEl>
                  <p:spTgt spid="8"/>
                </p:tgtEl>
              </p:cMediaNode>
            </p:video>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31095F5B-0EF1-4FFF-96D1-3A64E1B1597A}"/>
              </a:ext>
            </a:extLst>
          </p:cNvPr>
          <p:cNvSpPr>
            <a:spLocks noGrp="1" noRot="1" noMove="1" noResize="1" noEditPoints="1" noAdjustHandles="1" noChangeArrowheads="1" noChangeShapeType="1"/>
          </p:cNvSpPr>
          <p:nvPr/>
        </p:nvSpPr>
        <p:spPr>
          <a:xfrm>
            <a:off x="0" y="0"/>
            <a:ext cx="12192000" cy="6857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5" name="Rectangle 4">
            <a:extLst>
              <a:ext uri="{FF2B5EF4-FFF2-40B4-BE49-F238E27FC236}">
                <a16:creationId xmlns:a16="http://schemas.microsoft.com/office/drawing/2014/main" id="{1FCE3353-31B6-4E0B-B08D-01F824E02C9C}"/>
              </a:ext>
            </a:extLst>
          </p:cNvPr>
          <p:cNvSpPr>
            <a:spLocks noGrp="1" noRot="1" noMove="1" noResize="1" noEditPoints="1" noAdjustHandles="1" noChangeArrowheads="1" noChangeShapeType="1"/>
          </p:cNvSpPr>
          <p:nvPr/>
        </p:nvSpPr>
        <p:spPr>
          <a:xfrm>
            <a:off x="769620" y="5186053"/>
            <a:ext cx="10652760" cy="1205221"/>
          </a:xfrm>
          <a:prstGeom prst="rect">
            <a:avLst/>
          </a:prstGeom>
          <a:gradFill flip="none" rotWithShape="1">
            <a:gsLst>
              <a:gs pos="50000">
                <a:srgbClr val="DFE7F5"/>
              </a:gs>
              <a:gs pos="0">
                <a:schemeClr val="bg1"/>
              </a:gs>
              <a:gs pos="100000">
                <a:schemeClr val="bg1"/>
              </a:gs>
            </a:gsLst>
            <a:lin ang="81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2" name="Rectangle 1">
            <a:extLst>
              <a:ext uri="{FF2B5EF4-FFF2-40B4-BE49-F238E27FC236}">
                <a16:creationId xmlns:a16="http://schemas.microsoft.com/office/drawing/2014/main" id="{9C35FE96-29D3-4A50-94E7-95A0C76BF0D5}"/>
              </a:ext>
            </a:extLst>
          </p:cNvPr>
          <p:cNvSpPr/>
          <p:nvPr/>
        </p:nvSpPr>
        <p:spPr>
          <a:xfrm>
            <a:off x="3394780" y="5311609"/>
            <a:ext cx="5402440" cy="954107"/>
          </a:xfrm>
          <a:prstGeom prst="rect">
            <a:avLst/>
          </a:prstGeom>
          <a:noFill/>
        </p:spPr>
        <p:txBody>
          <a:bodyPr wrap="none" lIns="91440" tIns="45720" rIns="91440" bIns="45720">
            <a:spAutoFit/>
          </a:bodyPr>
          <a:lstStyle/>
          <a:p>
            <a:pPr algn="ctr"/>
            <a:r>
              <a:rPr lang="da-DK" sz="2800" cap="none" spc="0" dirty="0">
                <a:ln w="0"/>
                <a:latin typeface="Montserrat SemiBold" panose="00000700000000000000" pitchFamily="2" charset="0"/>
              </a:rPr>
              <a:t>Lorem ipsum dolor sit amet,</a:t>
            </a:r>
          </a:p>
          <a:p>
            <a:pPr algn="ctr"/>
            <a:r>
              <a:rPr lang="fi-FI" sz="2800" cap="none" spc="0" dirty="0">
                <a:ln w="0"/>
                <a:latin typeface="Montserrat SemiBold" panose="00000700000000000000" pitchFamily="2" charset="0"/>
              </a:rPr>
              <a:t>consectetur adipiscing elit,</a:t>
            </a:r>
          </a:p>
        </p:txBody>
      </p:sp>
      <p:sp>
        <p:nvSpPr>
          <p:cNvPr id="6" name="Rectangle: Top Corners Rounded 5">
            <a:extLst>
              <a:ext uri="{FF2B5EF4-FFF2-40B4-BE49-F238E27FC236}">
                <a16:creationId xmlns:a16="http://schemas.microsoft.com/office/drawing/2014/main" id="{3883AAA7-9B31-4E11-9030-5A1E1B776093}"/>
              </a:ext>
            </a:extLst>
          </p:cNvPr>
          <p:cNvSpPr>
            <a:spLocks noGrp="1" noRot="1" noMove="1" noResize="1" noEditPoints="1" noAdjustHandles="1" noChangeArrowheads="1" noChangeShapeType="1"/>
          </p:cNvSpPr>
          <p:nvPr/>
        </p:nvSpPr>
        <p:spPr>
          <a:xfrm>
            <a:off x="1131528" y="5008797"/>
            <a:ext cx="933617" cy="355276"/>
          </a:xfrm>
          <a:prstGeom prst="round2SameRect">
            <a:avLst>
              <a:gd name="adj1" fmla="val 0"/>
              <a:gd name="adj2" fmla="val 0"/>
            </a:avLst>
          </a:prstGeom>
          <a:solidFill>
            <a:schemeClr val="tx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144000" tIns="54000" rIns="144000" bIns="54000" rtlCol="0" anchor="ctr">
            <a:spAutoFit/>
          </a:bodyPr>
          <a:lstStyle/>
          <a:p>
            <a:r>
              <a:rPr lang="en-US" sz="1600" b="1" noProof="1">
                <a:latin typeface="Daytona" panose="020B0604030500040204" pitchFamily="34" charset="0"/>
              </a:rPr>
              <a:t>ayat 1</a:t>
            </a:r>
            <a:endParaRPr lang="id-ID" sz="1600" b="1" noProof="1">
              <a:latin typeface="Daytona" panose="020B0604030500040204" pitchFamily="34" charset="0"/>
            </a:endParaRPr>
          </a:p>
        </p:txBody>
      </p:sp>
      <p:sp>
        <p:nvSpPr>
          <p:cNvPr id="3" name="Rectangle 2">
            <a:extLst>
              <a:ext uri="{FF2B5EF4-FFF2-40B4-BE49-F238E27FC236}">
                <a16:creationId xmlns:a16="http://schemas.microsoft.com/office/drawing/2014/main" id="{6D65E329-5D51-92BC-C6BE-DB94F1314BB7}"/>
              </a:ext>
            </a:extLst>
          </p:cNvPr>
          <p:cNvSpPr>
            <a:spLocks noGrp="1" noRot="1" noChangeAspect="1" noMove="1" noResize="1" noEditPoints="1" noAdjustHandles="1" noChangeArrowheads="1" noChangeShapeType="1"/>
          </p:cNvSpPr>
          <p:nvPr/>
        </p:nvSpPr>
        <p:spPr>
          <a:xfrm>
            <a:off x="11269979" y="6241007"/>
            <a:ext cx="152401" cy="150267"/>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4" name="Rectangle 3">
            <a:extLst>
              <a:ext uri="{FF2B5EF4-FFF2-40B4-BE49-F238E27FC236}">
                <a16:creationId xmlns:a16="http://schemas.microsoft.com/office/drawing/2014/main" id="{852ECF8B-F1C7-0129-84B7-F282246391EE}"/>
              </a:ext>
            </a:extLst>
          </p:cNvPr>
          <p:cNvSpPr>
            <a:spLocks noGrp="1" noRot="1" noChangeAspect="1" noMove="1" noResize="1" noEditPoints="1" noAdjustHandles="1" noChangeArrowheads="1" noChangeShapeType="1"/>
          </p:cNvSpPr>
          <p:nvPr/>
        </p:nvSpPr>
        <p:spPr>
          <a:xfrm>
            <a:off x="11269978" y="6090740"/>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8" name="Rectangle 7">
            <a:extLst>
              <a:ext uri="{FF2B5EF4-FFF2-40B4-BE49-F238E27FC236}">
                <a16:creationId xmlns:a16="http://schemas.microsoft.com/office/drawing/2014/main" id="{437CD14B-F84B-CCBD-AD1C-E50B3498A7F4}"/>
              </a:ext>
            </a:extLst>
          </p:cNvPr>
          <p:cNvSpPr>
            <a:spLocks noGrp="1" noRot="1" noChangeAspect="1" noMove="1" noResize="1" noEditPoints="1" noAdjustHandles="1" noChangeArrowheads="1" noChangeShapeType="1"/>
          </p:cNvSpPr>
          <p:nvPr/>
        </p:nvSpPr>
        <p:spPr>
          <a:xfrm>
            <a:off x="11117576" y="6241006"/>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d-ID"/>
          </a:p>
        </p:txBody>
      </p:sp>
      <p:grpSp>
        <p:nvGrpSpPr>
          <p:cNvPr id="14" name="Group 13">
            <a:extLst>
              <a:ext uri="{FF2B5EF4-FFF2-40B4-BE49-F238E27FC236}">
                <a16:creationId xmlns:a16="http://schemas.microsoft.com/office/drawing/2014/main" id="{CEBFB613-A8E6-6FA7-2F86-E62DC39CB5DA}"/>
              </a:ext>
            </a:extLst>
          </p:cNvPr>
          <p:cNvGrpSpPr>
            <a:grpSpLocks noGrp="1" noUngrp="1" noRot="1" noChangeAspect="1" noMove="1" noResize="1"/>
          </p:cNvGrpSpPr>
          <p:nvPr/>
        </p:nvGrpSpPr>
        <p:grpSpPr>
          <a:xfrm>
            <a:off x="769620" y="5007634"/>
            <a:ext cx="361909" cy="356839"/>
            <a:chOff x="666745" y="5063939"/>
            <a:chExt cx="304804" cy="300534"/>
          </a:xfrm>
        </p:grpSpPr>
        <p:sp>
          <p:nvSpPr>
            <p:cNvPr id="9" name="Rectangle 8">
              <a:extLst>
                <a:ext uri="{FF2B5EF4-FFF2-40B4-BE49-F238E27FC236}">
                  <a16:creationId xmlns:a16="http://schemas.microsoft.com/office/drawing/2014/main" id="{218C2F43-5253-66F2-C3F3-CBF1B1B1CD75}"/>
                </a:ext>
              </a:extLst>
            </p:cNvPr>
            <p:cNvSpPr>
              <a:spLocks noGrp="1" noRot="1" noChangeAspect="1" noMove="1" noResize="1" noEditPoints="1" noAdjustHandles="1" noChangeArrowheads="1" noChangeShapeType="1"/>
            </p:cNvSpPr>
            <p:nvPr/>
          </p:nvSpPr>
          <p:spPr>
            <a:xfrm>
              <a:off x="819148" y="5214206"/>
              <a:ext cx="152401" cy="150267"/>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10" name="Rectangle 9">
              <a:extLst>
                <a:ext uri="{FF2B5EF4-FFF2-40B4-BE49-F238E27FC236}">
                  <a16:creationId xmlns:a16="http://schemas.microsoft.com/office/drawing/2014/main" id="{89676D25-7806-C01C-299F-D68840A576D3}"/>
                </a:ext>
              </a:extLst>
            </p:cNvPr>
            <p:cNvSpPr>
              <a:spLocks noGrp="1" noRot="1" noChangeAspect="1" noMove="1" noResize="1" noEditPoints="1" noAdjustHandles="1" noChangeArrowheads="1" noChangeShapeType="1"/>
            </p:cNvSpPr>
            <p:nvPr/>
          </p:nvSpPr>
          <p:spPr>
            <a:xfrm>
              <a:off x="819147" y="5063939"/>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13" name="Rectangle 12">
              <a:extLst>
                <a:ext uri="{FF2B5EF4-FFF2-40B4-BE49-F238E27FC236}">
                  <a16:creationId xmlns:a16="http://schemas.microsoft.com/office/drawing/2014/main" id="{8A16A0C0-81F7-BDA9-3E79-E9B8D82784F1}"/>
                </a:ext>
              </a:extLst>
            </p:cNvPr>
            <p:cNvSpPr>
              <a:spLocks noGrp="1" noRot="1" noChangeAspect="1" noMove="1" noResize="1" noEditPoints="1" noAdjustHandles="1" noChangeArrowheads="1" noChangeShapeType="1"/>
            </p:cNvSpPr>
            <p:nvPr/>
          </p:nvSpPr>
          <p:spPr>
            <a:xfrm>
              <a:off x="666745" y="5214205"/>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d-ID"/>
            </a:p>
          </p:txBody>
        </p:sp>
      </p:grpSp>
    </p:spTree>
    <p:extLst>
      <p:ext uri="{BB962C8B-B14F-4D97-AF65-F5344CB8AC3E}">
        <p14:creationId xmlns:p14="http://schemas.microsoft.com/office/powerpoint/2010/main" val="4953598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31095F5B-0EF1-4FFF-96D1-3A64E1B1597A}"/>
              </a:ext>
            </a:extLst>
          </p:cNvPr>
          <p:cNvSpPr>
            <a:spLocks noGrp="1" noRot="1" noMove="1" noResize="1" noEditPoints="1" noAdjustHandles="1" noChangeArrowheads="1" noChangeShapeType="1"/>
          </p:cNvSpPr>
          <p:nvPr/>
        </p:nvSpPr>
        <p:spPr>
          <a:xfrm>
            <a:off x="0" y="0"/>
            <a:ext cx="12192000" cy="6857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5" name="Rectangle 4">
            <a:extLst>
              <a:ext uri="{FF2B5EF4-FFF2-40B4-BE49-F238E27FC236}">
                <a16:creationId xmlns:a16="http://schemas.microsoft.com/office/drawing/2014/main" id="{1FCE3353-31B6-4E0B-B08D-01F824E02C9C}"/>
              </a:ext>
            </a:extLst>
          </p:cNvPr>
          <p:cNvSpPr>
            <a:spLocks noGrp="1" noRot="1" noMove="1" noResize="1" noEditPoints="1" noAdjustHandles="1" noChangeArrowheads="1" noChangeShapeType="1"/>
          </p:cNvSpPr>
          <p:nvPr/>
        </p:nvSpPr>
        <p:spPr>
          <a:xfrm>
            <a:off x="769620" y="5186053"/>
            <a:ext cx="10652760" cy="1205221"/>
          </a:xfrm>
          <a:prstGeom prst="rect">
            <a:avLst/>
          </a:prstGeom>
          <a:gradFill flip="none" rotWithShape="1">
            <a:gsLst>
              <a:gs pos="50000">
                <a:srgbClr val="DFE7F5"/>
              </a:gs>
              <a:gs pos="0">
                <a:schemeClr val="bg1"/>
              </a:gs>
              <a:gs pos="100000">
                <a:schemeClr val="bg1"/>
              </a:gs>
            </a:gsLst>
            <a:lin ang="81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2" name="Rectangle 1">
            <a:extLst>
              <a:ext uri="{FF2B5EF4-FFF2-40B4-BE49-F238E27FC236}">
                <a16:creationId xmlns:a16="http://schemas.microsoft.com/office/drawing/2014/main" id="{9C35FE96-29D3-4A50-94E7-95A0C76BF0D5}"/>
              </a:ext>
            </a:extLst>
          </p:cNvPr>
          <p:cNvSpPr/>
          <p:nvPr/>
        </p:nvSpPr>
        <p:spPr>
          <a:xfrm>
            <a:off x="2790448" y="5311609"/>
            <a:ext cx="6611105" cy="954107"/>
          </a:xfrm>
          <a:prstGeom prst="rect">
            <a:avLst/>
          </a:prstGeom>
          <a:noFill/>
        </p:spPr>
        <p:txBody>
          <a:bodyPr wrap="none" lIns="91440" tIns="45720" rIns="91440" bIns="45720">
            <a:spAutoFit/>
          </a:bodyPr>
          <a:lstStyle/>
          <a:p>
            <a:pPr algn="ctr"/>
            <a:r>
              <a:rPr lang="pt-BR" sz="2800" cap="none" spc="0" dirty="0">
                <a:ln w="0"/>
                <a:latin typeface="Montserrat SemiBold" panose="00000700000000000000" pitchFamily="2" charset="0"/>
              </a:rPr>
              <a:t>sed do eiusmod tempor incididunt</a:t>
            </a:r>
          </a:p>
          <a:p>
            <a:pPr algn="ctr"/>
            <a:r>
              <a:rPr lang="id-ID" sz="2800" cap="none" spc="0" noProof="1">
                <a:ln w="0"/>
                <a:latin typeface="Montserrat SemiBold" panose="00000700000000000000" pitchFamily="2" charset="0"/>
              </a:rPr>
              <a:t>ut</a:t>
            </a:r>
            <a:r>
              <a:rPr lang="fr-FR" sz="2800" cap="none" spc="0" dirty="0">
                <a:ln w="0"/>
                <a:latin typeface="Montserrat SemiBold" panose="00000700000000000000" pitchFamily="2" charset="0"/>
              </a:rPr>
              <a:t> </a:t>
            </a:r>
            <a:r>
              <a:rPr lang="fr-FR" sz="2800" cap="none" spc="0" dirty="0" err="1">
                <a:ln w="0"/>
                <a:latin typeface="Montserrat SemiBold" panose="00000700000000000000" pitchFamily="2" charset="0"/>
              </a:rPr>
              <a:t>labore</a:t>
            </a:r>
            <a:r>
              <a:rPr lang="fr-FR" sz="2800" cap="none" spc="0" dirty="0">
                <a:ln w="0"/>
                <a:latin typeface="Montserrat SemiBold" panose="00000700000000000000" pitchFamily="2" charset="0"/>
              </a:rPr>
              <a:t> et </a:t>
            </a:r>
            <a:r>
              <a:rPr lang="fr-FR" sz="2800" cap="none" spc="0" dirty="0" err="1">
                <a:ln w="0"/>
                <a:latin typeface="Montserrat SemiBold" panose="00000700000000000000" pitchFamily="2" charset="0"/>
              </a:rPr>
              <a:t>dolore</a:t>
            </a:r>
            <a:r>
              <a:rPr lang="fr-FR" sz="2800" cap="none" spc="0" dirty="0">
                <a:ln w="0"/>
                <a:latin typeface="Montserrat SemiBold" panose="00000700000000000000" pitchFamily="2" charset="0"/>
              </a:rPr>
              <a:t> magna </a:t>
            </a:r>
            <a:r>
              <a:rPr lang="fr-FR" sz="2800" cap="none" spc="0" dirty="0" err="1">
                <a:ln w="0"/>
                <a:latin typeface="Montserrat SemiBold" panose="00000700000000000000" pitchFamily="2" charset="0"/>
              </a:rPr>
              <a:t>aliqua</a:t>
            </a:r>
            <a:r>
              <a:rPr lang="fr-FR" sz="2800" cap="none" spc="0" dirty="0">
                <a:ln w="0"/>
                <a:latin typeface="Montserrat SemiBold" panose="00000700000000000000" pitchFamily="2" charset="0"/>
              </a:rPr>
              <a:t>.</a:t>
            </a:r>
          </a:p>
        </p:txBody>
      </p:sp>
      <p:sp>
        <p:nvSpPr>
          <p:cNvPr id="6" name="Rectangle: Top Corners Rounded 5">
            <a:extLst>
              <a:ext uri="{FF2B5EF4-FFF2-40B4-BE49-F238E27FC236}">
                <a16:creationId xmlns:a16="http://schemas.microsoft.com/office/drawing/2014/main" id="{3883AAA7-9B31-4E11-9030-5A1E1B776093}"/>
              </a:ext>
            </a:extLst>
          </p:cNvPr>
          <p:cNvSpPr>
            <a:spLocks noGrp="1" noRot="1" noMove="1" noResize="1" noEditPoints="1" noAdjustHandles="1" noChangeArrowheads="1" noChangeShapeType="1"/>
          </p:cNvSpPr>
          <p:nvPr/>
        </p:nvSpPr>
        <p:spPr>
          <a:xfrm>
            <a:off x="1131528" y="5008797"/>
            <a:ext cx="661107" cy="355276"/>
          </a:xfrm>
          <a:prstGeom prst="round2SameRect">
            <a:avLst>
              <a:gd name="adj1" fmla="val 0"/>
              <a:gd name="adj2" fmla="val 0"/>
            </a:avLst>
          </a:prstGeom>
          <a:solidFill>
            <a:schemeClr val="tx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144000" tIns="54000" rIns="144000" bIns="54000" rtlCol="0" anchor="ctr">
            <a:spAutoFit/>
          </a:bodyPr>
          <a:lstStyle/>
          <a:p>
            <a:r>
              <a:rPr lang="en-US" sz="1600" b="1" noProof="1">
                <a:latin typeface="Daytona" panose="020B0604030500040204" pitchFamily="34" charset="0"/>
              </a:rPr>
              <a:t>reff</a:t>
            </a:r>
            <a:endParaRPr lang="id-ID" sz="1600" b="1" noProof="1">
              <a:latin typeface="Daytona" panose="020B0604030500040204" pitchFamily="34" charset="0"/>
            </a:endParaRPr>
          </a:p>
        </p:txBody>
      </p:sp>
      <p:sp>
        <p:nvSpPr>
          <p:cNvPr id="3" name="Rectangle 2">
            <a:extLst>
              <a:ext uri="{FF2B5EF4-FFF2-40B4-BE49-F238E27FC236}">
                <a16:creationId xmlns:a16="http://schemas.microsoft.com/office/drawing/2014/main" id="{6D65E329-5D51-92BC-C6BE-DB94F1314BB7}"/>
              </a:ext>
            </a:extLst>
          </p:cNvPr>
          <p:cNvSpPr>
            <a:spLocks noGrp="1" noRot="1" noChangeAspect="1" noMove="1" noResize="1" noEditPoints="1" noAdjustHandles="1" noChangeArrowheads="1" noChangeShapeType="1"/>
          </p:cNvSpPr>
          <p:nvPr/>
        </p:nvSpPr>
        <p:spPr>
          <a:xfrm>
            <a:off x="11269979" y="6241007"/>
            <a:ext cx="152401" cy="150267"/>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4" name="Rectangle 3">
            <a:extLst>
              <a:ext uri="{FF2B5EF4-FFF2-40B4-BE49-F238E27FC236}">
                <a16:creationId xmlns:a16="http://schemas.microsoft.com/office/drawing/2014/main" id="{852ECF8B-F1C7-0129-84B7-F282246391EE}"/>
              </a:ext>
            </a:extLst>
          </p:cNvPr>
          <p:cNvSpPr>
            <a:spLocks noGrp="1" noRot="1" noChangeAspect="1" noMove="1" noResize="1" noEditPoints="1" noAdjustHandles="1" noChangeArrowheads="1" noChangeShapeType="1"/>
          </p:cNvSpPr>
          <p:nvPr/>
        </p:nvSpPr>
        <p:spPr>
          <a:xfrm>
            <a:off x="11269978" y="6090740"/>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8" name="Rectangle 7">
            <a:extLst>
              <a:ext uri="{FF2B5EF4-FFF2-40B4-BE49-F238E27FC236}">
                <a16:creationId xmlns:a16="http://schemas.microsoft.com/office/drawing/2014/main" id="{437CD14B-F84B-CCBD-AD1C-E50B3498A7F4}"/>
              </a:ext>
            </a:extLst>
          </p:cNvPr>
          <p:cNvSpPr>
            <a:spLocks noGrp="1" noRot="1" noChangeAspect="1" noMove="1" noResize="1" noEditPoints="1" noAdjustHandles="1" noChangeArrowheads="1" noChangeShapeType="1"/>
          </p:cNvSpPr>
          <p:nvPr/>
        </p:nvSpPr>
        <p:spPr>
          <a:xfrm>
            <a:off x="11117576" y="6241006"/>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d-ID"/>
          </a:p>
        </p:txBody>
      </p:sp>
      <p:grpSp>
        <p:nvGrpSpPr>
          <p:cNvPr id="14" name="Group 13">
            <a:extLst>
              <a:ext uri="{FF2B5EF4-FFF2-40B4-BE49-F238E27FC236}">
                <a16:creationId xmlns:a16="http://schemas.microsoft.com/office/drawing/2014/main" id="{CEBFB613-A8E6-6FA7-2F86-E62DC39CB5DA}"/>
              </a:ext>
            </a:extLst>
          </p:cNvPr>
          <p:cNvGrpSpPr>
            <a:grpSpLocks noGrp="1" noUngrp="1" noRot="1" noChangeAspect="1" noMove="1" noResize="1"/>
          </p:cNvGrpSpPr>
          <p:nvPr/>
        </p:nvGrpSpPr>
        <p:grpSpPr>
          <a:xfrm>
            <a:off x="769620" y="5007634"/>
            <a:ext cx="361909" cy="356839"/>
            <a:chOff x="666745" y="5063939"/>
            <a:chExt cx="304804" cy="300534"/>
          </a:xfrm>
        </p:grpSpPr>
        <p:sp>
          <p:nvSpPr>
            <p:cNvPr id="9" name="Rectangle 8">
              <a:extLst>
                <a:ext uri="{FF2B5EF4-FFF2-40B4-BE49-F238E27FC236}">
                  <a16:creationId xmlns:a16="http://schemas.microsoft.com/office/drawing/2014/main" id="{218C2F43-5253-66F2-C3F3-CBF1B1B1CD75}"/>
                </a:ext>
              </a:extLst>
            </p:cNvPr>
            <p:cNvSpPr>
              <a:spLocks noGrp="1" noRot="1" noChangeAspect="1" noMove="1" noResize="1" noEditPoints="1" noAdjustHandles="1" noChangeArrowheads="1" noChangeShapeType="1"/>
            </p:cNvSpPr>
            <p:nvPr/>
          </p:nvSpPr>
          <p:spPr>
            <a:xfrm>
              <a:off x="819148" y="5214206"/>
              <a:ext cx="152401" cy="150267"/>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10" name="Rectangle 9">
              <a:extLst>
                <a:ext uri="{FF2B5EF4-FFF2-40B4-BE49-F238E27FC236}">
                  <a16:creationId xmlns:a16="http://schemas.microsoft.com/office/drawing/2014/main" id="{89676D25-7806-C01C-299F-D68840A576D3}"/>
                </a:ext>
              </a:extLst>
            </p:cNvPr>
            <p:cNvSpPr>
              <a:spLocks noGrp="1" noRot="1" noChangeAspect="1" noMove="1" noResize="1" noEditPoints="1" noAdjustHandles="1" noChangeArrowheads="1" noChangeShapeType="1"/>
            </p:cNvSpPr>
            <p:nvPr/>
          </p:nvSpPr>
          <p:spPr>
            <a:xfrm>
              <a:off x="819147" y="5063939"/>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13" name="Rectangle 12">
              <a:extLst>
                <a:ext uri="{FF2B5EF4-FFF2-40B4-BE49-F238E27FC236}">
                  <a16:creationId xmlns:a16="http://schemas.microsoft.com/office/drawing/2014/main" id="{8A16A0C0-81F7-BDA9-3E79-E9B8D82784F1}"/>
                </a:ext>
              </a:extLst>
            </p:cNvPr>
            <p:cNvSpPr>
              <a:spLocks noGrp="1" noRot="1" noChangeAspect="1" noMove="1" noResize="1" noEditPoints="1" noAdjustHandles="1" noChangeArrowheads="1" noChangeShapeType="1"/>
            </p:cNvSpPr>
            <p:nvPr/>
          </p:nvSpPr>
          <p:spPr>
            <a:xfrm>
              <a:off x="666745" y="5214205"/>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d-ID"/>
            </a:p>
          </p:txBody>
        </p:sp>
      </p:grpSp>
    </p:spTree>
    <p:extLst>
      <p:ext uri="{BB962C8B-B14F-4D97-AF65-F5344CB8AC3E}">
        <p14:creationId xmlns:p14="http://schemas.microsoft.com/office/powerpoint/2010/main" val="2211502219"/>
      </p:ext>
    </p:extLst>
  </p:cSld>
  <p:clrMapOvr>
    <a:masterClrMapping/>
  </p:clrMapOvr>
  <p:transition>
    <p:fade/>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31095F5B-0EF1-4FFF-96D1-3A64E1B1597A}"/>
              </a:ext>
            </a:extLst>
          </p:cNvPr>
          <p:cNvSpPr>
            <a:spLocks noGrp="1" noRot="1" noMove="1" noResize="1" noEditPoints="1" noAdjustHandles="1" noChangeArrowheads="1" noChangeShapeType="1"/>
          </p:cNvSpPr>
          <p:nvPr/>
        </p:nvSpPr>
        <p:spPr>
          <a:xfrm>
            <a:off x="0" y="0"/>
            <a:ext cx="12192000" cy="6857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5" name="Rectangle 4">
            <a:extLst>
              <a:ext uri="{FF2B5EF4-FFF2-40B4-BE49-F238E27FC236}">
                <a16:creationId xmlns:a16="http://schemas.microsoft.com/office/drawing/2014/main" id="{1FCE3353-31B6-4E0B-B08D-01F824E02C9C}"/>
              </a:ext>
            </a:extLst>
          </p:cNvPr>
          <p:cNvSpPr>
            <a:spLocks noGrp="1" noRot="1" noMove="1" noResize="1" noEditPoints="1" noAdjustHandles="1" noChangeArrowheads="1" noChangeShapeType="1"/>
          </p:cNvSpPr>
          <p:nvPr/>
        </p:nvSpPr>
        <p:spPr>
          <a:xfrm>
            <a:off x="769620" y="5186053"/>
            <a:ext cx="10652760" cy="1205221"/>
          </a:xfrm>
          <a:prstGeom prst="rect">
            <a:avLst/>
          </a:prstGeom>
          <a:gradFill flip="none" rotWithShape="1">
            <a:gsLst>
              <a:gs pos="50000">
                <a:srgbClr val="DFE7F5"/>
              </a:gs>
              <a:gs pos="0">
                <a:schemeClr val="bg1"/>
              </a:gs>
              <a:gs pos="100000">
                <a:schemeClr val="bg1"/>
              </a:gs>
            </a:gsLst>
            <a:lin ang="81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2" name="Rectangle 1">
            <a:extLst>
              <a:ext uri="{FF2B5EF4-FFF2-40B4-BE49-F238E27FC236}">
                <a16:creationId xmlns:a16="http://schemas.microsoft.com/office/drawing/2014/main" id="{9C35FE96-29D3-4A50-94E7-95A0C76BF0D5}"/>
              </a:ext>
            </a:extLst>
          </p:cNvPr>
          <p:cNvSpPr/>
          <p:nvPr/>
        </p:nvSpPr>
        <p:spPr>
          <a:xfrm>
            <a:off x="3394780" y="5311609"/>
            <a:ext cx="5402440" cy="954107"/>
          </a:xfrm>
          <a:prstGeom prst="rect">
            <a:avLst/>
          </a:prstGeom>
          <a:noFill/>
        </p:spPr>
        <p:txBody>
          <a:bodyPr wrap="none" lIns="91440" tIns="45720" rIns="91440" bIns="45720">
            <a:spAutoFit/>
          </a:bodyPr>
          <a:lstStyle/>
          <a:p>
            <a:pPr algn="ctr"/>
            <a:r>
              <a:rPr lang="da-DK" sz="2800" cap="none" spc="0" dirty="0">
                <a:ln w="0"/>
                <a:latin typeface="Montserrat SemiBold" panose="00000700000000000000" pitchFamily="2" charset="0"/>
              </a:rPr>
              <a:t>Lorem ipsum dolor sit amet,</a:t>
            </a:r>
          </a:p>
          <a:p>
            <a:pPr algn="ctr"/>
            <a:r>
              <a:rPr lang="fi-FI" sz="2800" cap="none" spc="0" dirty="0">
                <a:ln w="0"/>
                <a:latin typeface="Montserrat SemiBold" panose="00000700000000000000" pitchFamily="2" charset="0"/>
              </a:rPr>
              <a:t>consectetur adipiscing elit,</a:t>
            </a:r>
          </a:p>
        </p:txBody>
      </p:sp>
      <p:sp>
        <p:nvSpPr>
          <p:cNvPr id="6" name="Rectangle: Top Corners Rounded 5">
            <a:extLst>
              <a:ext uri="{FF2B5EF4-FFF2-40B4-BE49-F238E27FC236}">
                <a16:creationId xmlns:a16="http://schemas.microsoft.com/office/drawing/2014/main" id="{3883AAA7-9B31-4E11-9030-5A1E1B776093}"/>
              </a:ext>
            </a:extLst>
          </p:cNvPr>
          <p:cNvSpPr>
            <a:spLocks noGrp="1" noRot="1" noMove="1" noResize="1" noEditPoints="1" noAdjustHandles="1" noChangeArrowheads="1" noChangeShapeType="1"/>
          </p:cNvSpPr>
          <p:nvPr/>
        </p:nvSpPr>
        <p:spPr>
          <a:xfrm>
            <a:off x="1131528" y="5008797"/>
            <a:ext cx="933617" cy="355276"/>
          </a:xfrm>
          <a:prstGeom prst="round2SameRect">
            <a:avLst>
              <a:gd name="adj1" fmla="val 0"/>
              <a:gd name="adj2" fmla="val 0"/>
            </a:avLst>
          </a:prstGeom>
          <a:solidFill>
            <a:schemeClr val="tx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144000" tIns="54000" rIns="144000" bIns="54000" rtlCol="0" anchor="ctr">
            <a:spAutoFit/>
          </a:bodyPr>
          <a:lstStyle/>
          <a:p>
            <a:r>
              <a:rPr lang="en-US" sz="1600" b="1" noProof="1">
                <a:latin typeface="Daytona" panose="020B0604030500040204" pitchFamily="34" charset="0"/>
              </a:rPr>
              <a:t>ayat 2</a:t>
            </a:r>
            <a:endParaRPr lang="id-ID" sz="1600" b="1" noProof="1">
              <a:latin typeface="Daytona" panose="020B0604030500040204" pitchFamily="34" charset="0"/>
            </a:endParaRPr>
          </a:p>
        </p:txBody>
      </p:sp>
      <p:sp>
        <p:nvSpPr>
          <p:cNvPr id="3" name="Rectangle 2">
            <a:extLst>
              <a:ext uri="{FF2B5EF4-FFF2-40B4-BE49-F238E27FC236}">
                <a16:creationId xmlns:a16="http://schemas.microsoft.com/office/drawing/2014/main" id="{6D65E329-5D51-92BC-C6BE-DB94F1314BB7}"/>
              </a:ext>
            </a:extLst>
          </p:cNvPr>
          <p:cNvSpPr>
            <a:spLocks noGrp="1" noRot="1" noChangeAspect="1" noMove="1" noResize="1" noEditPoints="1" noAdjustHandles="1" noChangeArrowheads="1" noChangeShapeType="1"/>
          </p:cNvSpPr>
          <p:nvPr/>
        </p:nvSpPr>
        <p:spPr>
          <a:xfrm>
            <a:off x="11269979" y="6241007"/>
            <a:ext cx="152401" cy="150267"/>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4" name="Rectangle 3">
            <a:extLst>
              <a:ext uri="{FF2B5EF4-FFF2-40B4-BE49-F238E27FC236}">
                <a16:creationId xmlns:a16="http://schemas.microsoft.com/office/drawing/2014/main" id="{852ECF8B-F1C7-0129-84B7-F282246391EE}"/>
              </a:ext>
            </a:extLst>
          </p:cNvPr>
          <p:cNvSpPr>
            <a:spLocks noGrp="1" noRot="1" noChangeAspect="1" noMove="1" noResize="1" noEditPoints="1" noAdjustHandles="1" noChangeArrowheads="1" noChangeShapeType="1"/>
          </p:cNvSpPr>
          <p:nvPr/>
        </p:nvSpPr>
        <p:spPr>
          <a:xfrm>
            <a:off x="11269978" y="6090740"/>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8" name="Rectangle 7">
            <a:extLst>
              <a:ext uri="{FF2B5EF4-FFF2-40B4-BE49-F238E27FC236}">
                <a16:creationId xmlns:a16="http://schemas.microsoft.com/office/drawing/2014/main" id="{437CD14B-F84B-CCBD-AD1C-E50B3498A7F4}"/>
              </a:ext>
            </a:extLst>
          </p:cNvPr>
          <p:cNvSpPr>
            <a:spLocks noGrp="1" noRot="1" noChangeAspect="1" noMove="1" noResize="1" noEditPoints="1" noAdjustHandles="1" noChangeArrowheads="1" noChangeShapeType="1"/>
          </p:cNvSpPr>
          <p:nvPr/>
        </p:nvSpPr>
        <p:spPr>
          <a:xfrm>
            <a:off x="11117576" y="6241006"/>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d-ID"/>
          </a:p>
        </p:txBody>
      </p:sp>
      <p:grpSp>
        <p:nvGrpSpPr>
          <p:cNvPr id="14" name="Group 13">
            <a:extLst>
              <a:ext uri="{FF2B5EF4-FFF2-40B4-BE49-F238E27FC236}">
                <a16:creationId xmlns:a16="http://schemas.microsoft.com/office/drawing/2014/main" id="{CEBFB613-A8E6-6FA7-2F86-E62DC39CB5DA}"/>
              </a:ext>
            </a:extLst>
          </p:cNvPr>
          <p:cNvGrpSpPr>
            <a:grpSpLocks noGrp="1" noUngrp="1" noRot="1" noChangeAspect="1" noMove="1" noResize="1"/>
          </p:cNvGrpSpPr>
          <p:nvPr/>
        </p:nvGrpSpPr>
        <p:grpSpPr>
          <a:xfrm>
            <a:off x="769620" y="5007634"/>
            <a:ext cx="361909" cy="356839"/>
            <a:chOff x="666745" y="5063939"/>
            <a:chExt cx="304804" cy="300534"/>
          </a:xfrm>
        </p:grpSpPr>
        <p:sp>
          <p:nvSpPr>
            <p:cNvPr id="9" name="Rectangle 8">
              <a:extLst>
                <a:ext uri="{FF2B5EF4-FFF2-40B4-BE49-F238E27FC236}">
                  <a16:creationId xmlns:a16="http://schemas.microsoft.com/office/drawing/2014/main" id="{218C2F43-5253-66F2-C3F3-CBF1B1B1CD75}"/>
                </a:ext>
              </a:extLst>
            </p:cNvPr>
            <p:cNvSpPr>
              <a:spLocks noGrp="1" noRot="1" noChangeAspect="1" noMove="1" noResize="1" noEditPoints="1" noAdjustHandles="1" noChangeArrowheads="1" noChangeShapeType="1"/>
            </p:cNvSpPr>
            <p:nvPr/>
          </p:nvSpPr>
          <p:spPr>
            <a:xfrm>
              <a:off x="819148" y="5214206"/>
              <a:ext cx="152401" cy="150267"/>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10" name="Rectangle 9">
              <a:extLst>
                <a:ext uri="{FF2B5EF4-FFF2-40B4-BE49-F238E27FC236}">
                  <a16:creationId xmlns:a16="http://schemas.microsoft.com/office/drawing/2014/main" id="{89676D25-7806-C01C-299F-D68840A576D3}"/>
                </a:ext>
              </a:extLst>
            </p:cNvPr>
            <p:cNvSpPr>
              <a:spLocks noGrp="1" noRot="1" noChangeAspect="1" noMove="1" noResize="1" noEditPoints="1" noAdjustHandles="1" noChangeArrowheads="1" noChangeShapeType="1"/>
            </p:cNvSpPr>
            <p:nvPr/>
          </p:nvSpPr>
          <p:spPr>
            <a:xfrm>
              <a:off x="819147" y="5063939"/>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13" name="Rectangle 12">
              <a:extLst>
                <a:ext uri="{FF2B5EF4-FFF2-40B4-BE49-F238E27FC236}">
                  <a16:creationId xmlns:a16="http://schemas.microsoft.com/office/drawing/2014/main" id="{8A16A0C0-81F7-BDA9-3E79-E9B8D82784F1}"/>
                </a:ext>
              </a:extLst>
            </p:cNvPr>
            <p:cNvSpPr>
              <a:spLocks noGrp="1" noRot="1" noChangeAspect="1" noMove="1" noResize="1" noEditPoints="1" noAdjustHandles="1" noChangeArrowheads="1" noChangeShapeType="1"/>
            </p:cNvSpPr>
            <p:nvPr/>
          </p:nvSpPr>
          <p:spPr>
            <a:xfrm>
              <a:off x="666745" y="5214205"/>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d-ID"/>
            </a:p>
          </p:txBody>
        </p:sp>
      </p:grpSp>
    </p:spTree>
    <p:extLst>
      <p:ext uri="{BB962C8B-B14F-4D97-AF65-F5344CB8AC3E}">
        <p14:creationId xmlns:p14="http://schemas.microsoft.com/office/powerpoint/2010/main" val="248144593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31095F5B-0EF1-4FFF-96D1-3A64E1B1597A}"/>
              </a:ext>
            </a:extLst>
          </p:cNvPr>
          <p:cNvSpPr>
            <a:spLocks noGrp="1" noRot="1" noMove="1" noResize="1" noEditPoints="1" noAdjustHandles="1" noChangeArrowheads="1" noChangeShapeType="1"/>
          </p:cNvSpPr>
          <p:nvPr/>
        </p:nvSpPr>
        <p:spPr>
          <a:xfrm>
            <a:off x="0" y="0"/>
            <a:ext cx="12192000" cy="6857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5" name="Rectangle 4">
            <a:extLst>
              <a:ext uri="{FF2B5EF4-FFF2-40B4-BE49-F238E27FC236}">
                <a16:creationId xmlns:a16="http://schemas.microsoft.com/office/drawing/2014/main" id="{1FCE3353-31B6-4E0B-B08D-01F824E02C9C}"/>
              </a:ext>
            </a:extLst>
          </p:cNvPr>
          <p:cNvSpPr>
            <a:spLocks noGrp="1" noRot="1" noMove="1" noResize="1" noEditPoints="1" noAdjustHandles="1" noChangeArrowheads="1" noChangeShapeType="1"/>
          </p:cNvSpPr>
          <p:nvPr/>
        </p:nvSpPr>
        <p:spPr>
          <a:xfrm>
            <a:off x="769620" y="5186053"/>
            <a:ext cx="10652760" cy="1205221"/>
          </a:xfrm>
          <a:prstGeom prst="rect">
            <a:avLst/>
          </a:prstGeom>
          <a:gradFill flip="none" rotWithShape="1">
            <a:gsLst>
              <a:gs pos="50000">
                <a:srgbClr val="DFE7F5"/>
              </a:gs>
              <a:gs pos="0">
                <a:schemeClr val="bg1"/>
              </a:gs>
              <a:gs pos="100000">
                <a:schemeClr val="bg1"/>
              </a:gs>
            </a:gsLst>
            <a:lin ang="81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2" name="Rectangle 1">
            <a:extLst>
              <a:ext uri="{FF2B5EF4-FFF2-40B4-BE49-F238E27FC236}">
                <a16:creationId xmlns:a16="http://schemas.microsoft.com/office/drawing/2014/main" id="{9C35FE96-29D3-4A50-94E7-95A0C76BF0D5}"/>
              </a:ext>
            </a:extLst>
          </p:cNvPr>
          <p:cNvSpPr/>
          <p:nvPr/>
        </p:nvSpPr>
        <p:spPr>
          <a:xfrm>
            <a:off x="2790448" y="5311609"/>
            <a:ext cx="6611105" cy="954107"/>
          </a:xfrm>
          <a:prstGeom prst="rect">
            <a:avLst/>
          </a:prstGeom>
          <a:noFill/>
        </p:spPr>
        <p:txBody>
          <a:bodyPr wrap="none" lIns="91440" tIns="45720" rIns="91440" bIns="45720">
            <a:spAutoFit/>
          </a:bodyPr>
          <a:lstStyle/>
          <a:p>
            <a:pPr algn="ctr"/>
            <a:r>
              <a:rPr lang="pt-BR" sz="2800" cap="none" spc="0" dirty="0">
                <a:ln w="0"/>
                <a:latin typeface="Montserrat SemiBold" panose="00000700000000000000" pitchFamily="2" charset="0"/>
              </a:rPr>
              <a:t>sed do eiusmod tempor incididunt</a:t>
            </a:r>
          </a:p>
          <a:p>
            <a:pPr algn="ctr"/>
            <a:r>
              <a:rPr lang="id-ID" sz="2800" cap="none" spc="0" noProof="1">
                <a:ln w="0"/>
                <a:latin typeface="Montserrat SemiBold" panose="00000700000000000000" pitchFamily="2" charset="0"/>
              </a:rPr>
              <a:t>ut</a:t>
            </a:r>
            <a:r>
              <a:rPr lang="fr-FR" sz="2800" cap="none" spc="0" dirty="0">
                <a:ln w="0"/>
                <a:latin typeface="Montserrat SemiBold" panose="00000700000000000000" pitchFamily="2" charset="0"/>
              </a:rPr>
              <a:t> </a:t>
            </a:r>
            <a:r>
              <a:rPr lang="fr-FR" sz="2800" cap="none" spc="0" dirty="0" err="1">
                <a:ln w="0"/>
                <a:latin typeface="Montserrat SemiBold" panose="00000700000000000000" pitchFamily="2" charset="0"/>
              </a:rPr>
              <a:t>labore</a:t>
            </a:r>
            <a:r>
              <a:rPr lang="fr-FR" sz="2800" cap="none" spc="0" dirty="0">
                <a:ln w="0"/>
                <a:latin typeface="Montserrat SemiBold" panose="00000700000000000000" pitchFamily="2" charset="0"/>
              </a:rPr>
              <a:t> et </a:t>
            </a:r>
            <a:r>
              <a:rPr lang="fr-FR" sz="2800" cap="none" spc="0" dirty="0" err="1">
                <a:ln w="0"/>
                <a:latin typeface="Montserrat SemiBold" panose="00000700000000000000" pitchFamily="2" charset="0"/>
              </a:rPr>
              <a:t>dolore</a:t>
            </a:r>
            <a:r>
              <a:rPr lang="fr-FR" sz="2800" cap="none" spc="0" dirty="0">
                <a:ln w="0"/>
                <a:latin typeface="Montserrat SemiBold" panose="00000700000000000000" pitchFamily="2" charset="0"/>
              </a:rPr>
              <a:t> magna </a:t>
            </a:r>
            <a:r>
              <a:rPr lang="fr-FR" sz="2800" cap="none" spc="0" dirty="0" err="1">
                <a:ln w="0"/>
                <a:latin typeface="Montserrat SemiBold" panose="00000700000000000000" pitchFamily="2" charset="0"/>
              </a:rPr>
              <a:t>aliqua</a:t>
            </a:r>
            <a:r>
              <a:rPr lang="fr-FR" sz="2800" cap="none" spc="0" dirty="0">
                <a:ln w="0"/>
                <a:latin typeface="Montserrat SemiBold" panose="00000700000000000000" pitchFamily="2" charset="0"/>
              </a:rPr>
              <a:t>.</a:t>
            </a:r>
          </a:p>
        </p:txBody>
      </p:sp>
      <p:sp>
        <p:nvSpPr>
          <p:cNvPr id="6" name="Rectangle: Top Corners Rounded 5">
            <a:extLst>
              <a:ext uri="{FF2B5EF4-FFF2-40B4-BE49-F238E27FC236}">
                <a16:creationId xmlns:a16="http://schemas.microsoft.com/office/drawing/2014/main" id="{3883AAA7-9B31-4E11-9030-5A1E1B776093}"/>
              </a:ext>
            </a:extLst>
          </p:cNvPr>
          <p:cNvSpPr>
            <a:spLocks noGrp="1" noRot="1" noMove="1" noResize="1" noEditPoints="1" noAdjustHandles="1" noChangeArrowheads="1" noChangeShapeType="1"/>
          </p:cNvSpPr>
          <p:nvPr/>
        </p:nvSpPr>
        <p:spPr>
          <a:xfrm>
            <a:off x="1131528" y="5008797"/>
            <a:ext cx="661107" cy="355276"/>
          </a:xfrm>
          <a:prstGeom prst="round2SameRect">
            <a:avLst>
              <a:gd name="adj1" fmla="val 0"/>
              <a:gd name="adj2" fmla="val 0"/>
            </a:avLst>
          </a:prstGeom>
          <a:solidFill>
            <a:schemeClr val="tx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144000" tIns="54000" rIns="144000" bIns="54000" rtlCol="0" anchor="ctr">
            <a:spAutoFit/>
          </a:bodyPr>
          <a:lstStyle/>
          <a:p>
            <a:r>
              <a:rPr lang="en-US" sz="1600" b="1" noProof="1">
                <a:latin typeface="Daytona" panose="020B0604030500040204" pitchFamily="34" charset="0"/>
              </a:rPr>
              <a:t>reff</a:t>
            </a:r>
            <a:endParaRPr lang="id-ID" sz="1600" b="1" noProof="1">
              <a:latin typeface="Daytona" panose="020B0604030500040204" pitchFamily="34" charset="0"/>
            </a:endParaRPr>
          </a:p>
        </p:txBody>
      </p:sp>
      <p:sp>
        <p:nvSpPr>
          <p:cNvPr id="3" name="Rectangle 2">
            <a:extLst>
              <a:ext uri="{FF2B5EF4-FFF2-40B4-BE49-F238E27FC236}">
                <a16:creationId xmlns:a16="http://schemas.microsoft.com/office/drawing/2014/main" id="{6D65E329-5D51-92BC-C6BE-DB94F1314BB7}"/>
              </a:ext>
            </a:extLst>
          </p:cNvPr>
          <p:cNvSpPr>
            <a:spLocks noGrp="1" noRot="1" noChangeAspect="1" noMove="1" noResize="1" noEditPoints="1" noAdjustHandles="1" noChangeArrowheads="1" noChangeShapeType="1"/>
          </p:cNvSpPr>
          <p:nvPr/>
        </p:nvSpPr>
        <p:spPr>
          <a:xfrm>
            <a:off x="11269979" y="6241007"/>
            <a:ext cx="152401" cy="150267"/>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4" name="Rectangle 3">
            <a:extLst>
              <a:ext uri="{FF2B5EF4-FFF2-40B4-BE49-F238E27FC236}">
                <a16:creationId xmlns:a16="http://schemas.microsoft.com/office/drawing/2014/main" id="{852ECF8B-F1C7-0129-84B7-F282246391EE}"/>
              </a:ext>
            </a:extLst>
          </p:cNvPr>
          <p:cNvSpPr>
            <a:spLocks noGrp="1" noRot="1" noChangeAspect="1" noMove="1" noResize="1" noEditPoints="1" noAdjustHandles="1" noChangeArrowheads="1" noChangeShapeType="1"/>
          </p:cNvSpPr>
          <p:nvPr/>
        </p:nvSpPr>
        <p:spPr>
          <a:xfrm>
            <a:off x="11269978" y="6090740"/>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8" name="Rectangle 7">
            <a:extLst>
              <a:ext uri="{FF2B5EF4-FFF2-40B4-BE49-F238E27FC236}">
                <a16:creationId xmlns:a16="http://schemas.microsoft.com/office/drawing/2014/main" id="{437CD14B-F84B-CCBD-AD1C-E50B3498A7F4}"/>
              </a:ext>
            </a:extLst>
          </p:cNvPr>
          <p:cNvSpPr>
            <a:spLocks noGrp="1" noRot="1" noChangeAspect="1" noMove="1" noResize="1" noEditPoints="1" noAdjustHandles="1" noChangeArrowheads="1" noChangeShapeType="1"/>
          </p:cNvSpPr>
          <p:nvPr/>
        </p:nvSpPr>
        <p:spPr>
          <a:xfrm>
            <a:off x="11117576" y="6241006"/>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d-ID"/>
          </a:p>
        </p:txBody>
      </p:sp>
      <p:grpSp>
        <p:nvGrpSpPr>
          <p:cNvPr id="14" name="Group 13">
            <a:extLst>
              <a:ext uri="{FF2B5EF4-FFF2-40B4-BE49-F238E27FC236}">
                <a16:creationId xmlns:a16="http://schemas.microsoft.com/office/drawing/2014/main" id="{CEBFB613-A8E6-6FA7-2F86-E62DC39CB5DA}"/>
              </a:ext>
            </a:extLst>
          </p:cNvPr>
          <p:cNvGrpSpPr>
            <a:grpSpLocks noGrp="1" noUngrp="1" noRot="1" noChangeAspect="1" noMove="1" noResize="1"/>
          </p:cNvGrpSpPr>
          <p:nvPr/>
        </p:nvGrpSpPr>
        <p:grpSpPr>
          <a:xfrm>
            <a:off x="769620" y="5007634"/>
            <a:ext cx="361909" cy="356839"/>
            <a:chOff x="666745" y="5063939"/>
            <a:chExt cx="304804" cy="300534"/>
          </a:xfrm>
        </p:grpSpPr>
        <p:sp>
          <p:nvSpPr>
            <p:cNvPr id="9" name="Rectangle 8">
              <a:extLst>
                <a:ext uri="{FF2B5EF4-FFF2-40B4-BE49-F238E27FC236}">
                  <a16:creationId xmlns:a16="http://schemas.microsoft.com/office/drawing/2014/main" id="{218C2F43-5253-66F2-C3F3-CBF1B1B1CD75}"/>
                </a:ext>
              </a:extLst>
            </p:cNvPr>
            <p:cNvSpPr>
              <a:spLocks noGrp="1" noRot="1" noChangeAspect="1" noMove="1" noResize="1" noEditPoints="1" noAdjustHandles="1" noChangeArrowheads="1" noChangeShapeType="1"/>
            </p:cNvSpPr>
            <p:nvPr/>
          </p:nvSpPr>
          <p:spPr>
            <a:xfrm>
              <a:off x="819148" y="5214206"/>
              <a:ext cx="152401" cy="150267"/>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10" name="Rectangle 9">
              <a:extLst>
                <a:ext uri="{FF2B5EF4-FFF2-40B4-BE49-F238E27FC236}">
                  <a16:creationId xmlns:a16="http://schemas.microsoft.com/office/drawing/2014/main" id="{89676D25-7806-C01C-299F-D68840A576D3}"/>
                </a:ext>
              </a:extLst>
            </p:cNvPr>
            <p:cNvSpPr>
              <a:spLocks noGrp="1" noRot="1" noChangeAspect="1" noMove="1" noResize="1" noEditPoints="1" noAdjustHandles="1" noChangeArrowheads="1" noChangeShapeType="1"/>
            </p:cNvSpPr>
            <p:nvPr/>
          </p:nvSpPr>
          <p:spPr>
            <a:xfrm>
              <a:off x="819147" y="5063939"/>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13" name="Rectangle 12">
              <a:extLst>
                <a:ext uri="{FF2B5EF4-FFF2-40B4-BE49-F238E27FC236}">
                  <a16:creationId xmlns:a16="http://schemas.microsoft.com/office/drawing/2014/main" id="{8A16A0C0-81F7-BDA9-3E79-E9B8D82784F1}"/>
                </a:ext>
              </a:extLst>
            </p:cNvPr>
            <p:cNvSpPr>
              <a:spLocks noGrp="1" noRot="1" noChangeAspect="1" noMove="1" noResize="1" noEditPoints="1" noAdjustHandles="1" noChangeArrowheads="1" noChangeShapeType="1"/>
            </p:cNvSpPr>
            <p:nvPr/>
          </p:nvSpPr>
          <p:spPr>
            <a:xfrm>
              <a:off x="666745" y="5214205"/>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d-ID"/>
            </a:p>
          </p:txBody>
        </p:sp>
      </p:grpSp>
    </p:spTree>
    <p:extLst>
      <p:ext uri="{BB962C8B-B14F-4D97-AF65-F5344CB8AC3E}">
        <p14:creationId xmlns:p14="http://schemas.microsoft.com/office/powerpoint/2010/main" val="462377061"/>
      </p:ext>
    </p:extLst>
  </p:cSld>
  <p:clrMapOvr>
    <a:masterClrMapping/>
  </p:clrMapOvr>
  <p:transition>
    <p:fade/>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Green Screen Overlay">
            <a:hlinkClick r:id="" action="ppaction://media"/>
            <a:extLst>
              <a:ext uri="{FF2B5EF4-FFF2-40B4-BE49-F238E27FC236}">
                <a16:creationId xmlns:a16="http://schemas.microsoft.com/office/drawing/2014/main" id="{C90003F9-CA64-5424-0F4C-BA04693007A5}"/>
              </a:ext>
            </a:extLst>
          </p:cNvPr>
          <p:cNvPicPr>
            <a:picLocks noGrp="1" noRot="1" noChangeAspect="1" noMove="1" noResize="1" noEditPoints="1" noAdjustHandles="1" noChangeArrowheads="1" noChangeShapeType="1" noCrop="1"/>
          </p:cNvPicPr>
          <p:nvPr>
            <a:videoFile r:link="rId2"/>
            <p:extLst>
              <p:ext uri="{DAA4B4D4-6D71-4841-9C94-3DE7FCFB9230}">
                <p14:media xmlns:p14="http://schemas.microsoft.com/office/powerpoint/2010/main" r:embed="rId1"/>
              </p:ext>
            </p:extLst>
          </p:nvPr>
        </p:nvPicPr>
        <p:blipFill>
          <a:blip r:embed="rId5"/>
          <a:stretch>
            <a:fillRect/>
          </a:stretch>
        </p:blipFill>
        <p:spPr>
          <a:xfrm>
            <a:off x="0" y="-1"/>
            <a:ext cx="12192000" cy="6858000"/>
          </a:xfrm>
          <a:prstGeom prst="rect">
            <a:avLst/>
          </a:prstGeom>
        </p:spPr>
      </p:pic>
      <p:pic>
        <p:nvPicPr>
          <p:cNvPr id="6" name="Picture 5">
            <a:extLst>
              <a:ext uri="{FF2B5EF4-FFF2-40B4-BE49-F238E27FC236}">
                <a16:creationId xmlns:a16="http://schemas.microsoft.com/office/drawing/2014/main" id="{DBF82299-66F8-203C-EAB7-58C375B05777}"/>
              </a:ext>
            </a:extLst>
          </p:cNvPr>
          <p:cNvPicPr>
            <a:picLocks noGrp="1" noRot="1" noChangeAspect="1" noMove="1" noResize="1" noEditPoints="1" noAdjustHandles="1" noChangeArrowheads="1" noChangeShapeType="1" noCrop="1"/>
          </p:cNvPicPr>
          <p:nvPr/>
        </p:nvPicPr>
        <p:blipFill>
          <a:blip r:embed="rId6">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12" name="Rectangle 11">
            <a:extLst>
              <a:ext uri="{FF2B5EF4-FFF2-40B4-BE49-F238E27FC236}">
                <a16:creationId xmlns:a16="http://schemas.microsoft.com/office/drawing/2014/main" id="{31095F5B-0EF1-4FFF-96D1-3A64E1B1597A}"/>
              </a:ext>
            </a:extLst>
          </p:cNvPr>
          <p:cNvSpPr>
            <a:spLocks noGrp="1" noRot="1" noMove="1" noResize="1" noEditPoints="1" noAdjustHandles="1" noChangeArrowheads="1" noChangeShapeType="1"/>
          </p:cNvSpPr>
          <p:nvPr/>
        </p:nvSpPr>
        <p:spPr>
          <a:xfrm>
            <a:off x="0" y="0"/>
            <a:ext cx="12192000" cy="6857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nvGrpSpPr>
          <p:cNvPr id="14" name="Group 13">
            <a:extLst>
              <a:ext uri="{FF2B5EF4-FFF2-40B4-BE49-F238E27FC236}">
                <a16:creationId xmlns:a16="http://schemas.microsoft.com/office/drawing/2014/main" id="{EFEB16A0-434F-4A55-A571-EFA89ACD0694}"/>
              </a:ext>
            </a:extLst>
          </p:cNvPr>
          <p:cNvGrpSpPr/>
          <p:nvPr/>
        </p:nvGrpSpPr>
        <p:grpSpPr>
          <a:xfrm>
            <a:off x="3647887" y="5288568"/>
            <a:ext cx="4089581" cy="564634"/>
            <a:chOff x="3547769" y="5594910"/>
            <a:chExt cx="2517992" cy="564634"/>
          </a:xfrm>
        </p:grpSpPr>
        <p:sp>
          <p:nvSpPr>
            <p:cNvPr id="27" name="Rectangle 26">
              <a:extLst>
                <a:ext uri="{FF2B5EF4-FFF2-40B4-BE49-F238E27FC236}">
                  <a16:creationId xmlns:a16="http://schemas.microsoft.com/office/drawing/2014/main" id="{854902E9-394C-493F-AAE5-0F19767239F1}"/>
                </a:ext>
              </a:extLst>
            </p:cNvPr>
            <p:cNvSpPr/>
            <p:nvPr/>
          </p:nvSpPr>
          <p:spPr>
            <a:xfrm>
              <a:off x="3547772" y="5594910"/>
              <a:ext cx="1296106" cy="400110"/>
            </a:xfrm>
            <a:prstGeom prst="rect">
              <a:avLst/>
            </a:prstGeom>
            <a:noFill/>
          </p:spPr>
          <p:txBody>
            <a:bodyPr wrap="none" lIns="91440" tIns="45720" rIns="91440" bIns="4572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w="0"/>
                  <a:solidFill>
                    <a:prstClr val="white"/>
                  </a:solidFill>
                  <a:effectLst/>
                  <a:uLnTx/>
                  <a:uFillTx/>
                  <a:latin typeface="Montserrat SemiBold" panose="00000700000000000000" pitchFamily="2" charset="0"/>
                  <a:ea typeface="+mn-ea"/>
                  <a:cs typeface="+mn-cs"/>
                </a:rPr>
                <a:t>HANYA MUSIK</a:t>
              </a:r>
              <a:endParaRPr kumimoji="0" lang="id-ID" sz="2000" b="0" i="0" u="none" strike="noStrike" kern="1200" cap="none" spc="0" normalizeH="0" baseline="0" noProof="0" dirty="0">
                <a:ln w="0"/>
                <a:solidFill>
                  <a:prstClr val="white"/>
                </a:solidFill>
                <a:effectLst/>
                <a:uLnTx/>
                <a:uFillTx/>
                <a:latin typeface="Montserrat SemiBold" panose="00000700000000000000" pitchFamily="2" charset="0"/>
                <a:ea typeface="+mn-ea"/>
                <a:cs typeface="+mn-cs"/>
              </a:endParaRPr>
            </a:p>
          </p:txBody>
        </p:sp>
        <p:sp>
          <p:nvSpPr>
            <p:cNvPr id="28" name="Rectangle 27">
              <a:extLst>
                <a:ext uri="{FF2B5EF4-FFF2-40B4-BE49-F238E27FC236}">
                  <a16:creationId xmlns:a16="http://schemas.microsoft.com/office/drawing/2014/main" id="{08508F71-ED78-4BC3-832A-C78930F1B964}"/>
                </a:ext>
              </a:extLst>
            </p:cNvPr>
            <p:cNvSpPr/>
            <p:nvPr/>
          </p:nvSpPr>
          <p:spPr>
            <a:xfrm>
              <a:off x="3547769" y="5882545"/>
              <a:ext cx="2517992" cy="276999"/>
            </a:xfrm>
            <a:prstGeom prst="rect">
              <a:avLst/>
            </a:prstGeom>
            <a:noFill/>
          </p:spPr>
          <p:txBody>
            <a:bodyPr wrap="none" lIns="91440" tIns="45720" rIns="91440" bIns="4572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1" u="none" strike="noStrike" kern="1200" cap="none" spc="0" normalizeH="0" baseline="0" noProof="1">
                  <a:ln w="0"/>
                  <a:solidFill>
                    <a:prstClr val="white"/>
                  </a:solidFill>
                  <a:effectLst/>
                  <a:uLnTx/>
                  <a:uFillTx/>
                  <a:latin typeface="Montserrat" panose="00000500000000000000" pitchFamily="2" charset="0"/>
                  <a:ea typeface="+mn-ea"/>
                  <a:cs typeface="+mn-cs"/>
                </a:rPr>
                <a:t>Ibadah Kenaikan Tuhan Yesus – HKBP Jatinegara</a:t>
              </a:r>
              <a:endParaRPr kumimoji="0" lang="id-ID" sz="1200" b="0" i="1" u="none" strike="noStrike" kern="1200" cap="none" spc="0" normalizeH="0" baseline="0" noProof="1">
                <a:ln w="0"/>
                <a:solidFill>
                  <a:prstClr val="white"/>
                </a:solidFill>
                <a:effectLst/>
                <a:uLnTx/>
                <a:uFillTx/>
                <a:latin typeface="Montserrat" panose="00000500000000000000" pitchFamily="2" charset="0"/>
                <a:ea typeface="+mn-ea"/>
                <a:cs typeface="+mn-cs"/>
              </a:endParaRPr>
            </a:p>
          </p:txBody>
        </p:sp>
      </p:grpSp>
      <p:pic>
        <p:nvPicPr>
          <p:cNvPr id="10" name="Picture 9" descr="A blue church with white crosses&#10;&#10;Description automatically generated">
            <a:extLst>
              <a:ext uri="{FF2B5EF4-FFF2-40B4-BE49-F238E27FC236}">
                <a16:creationId xmlns:a16="http://schemas.microsoft.com/office/drawing/2014/main" id="{4E40EFA1-B2C4-0F15-BDF0-0EC2159C70F2}"/>
              </a:ext>
            </a:extLst>
          </p:cNvPr>
          <p:cNvPicPr>
            <a:picLocks noGrp="1" noRot="1" noChangeAspect="1" noMove="1" noResize="1" noEditPoints="1" noAdjustHandles="1" noChangeArrowheads="1" noChangeShapeType="1" noCrop="1"/>
          </p:cNvPicPr>
          <p:nvPr/>
        </p:nvPicPr>
        <p:blipFill>
          <a:blip r:embed="rId7">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2514042" y="5342975"/>
            <a:ext cx="650686" cy="426134"/>
          </a:xfrm>
          <a:prstGeom prst="rect">
            <a:avLst/>
          </a:prstGeom>
          <a:effectLst>
            <a:innerShdw blurRad="114300">
              <a:prstClr val="black">
                <a:alpha val="75000"/>
              </a:prstClr>
            </a:innerShdw>
          </a:effectLst>
        </p:spPr>
      </p:pic>
    </p:spTree>
    <p:extLst>
      <p:ext uri="{BB962C8B-B14F-4D97-AF65-F5344CB8AC3E}">
        <p14:creationId xmlns:p14="http://schemas.microsoft.com/office/powerpoint/2010/main" val="30471797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4672" fill="hold"/>
                                        <p:tgtEl>
                                          <p:spTgt spid="8"/>
                                        </p:tgtEl>
                                      </p:cBhvr>
                                    </p:cmd>
                                  </p:childTnLst>
                                </p:cTn>
                              </p:par>
                              <p:par>
                                <p:cTn id="7" presetID="10" presetClass="entr" presetSubtype="0" fill="hold" nodeType="withEffect">
                                  <p:stCondLst>
                                    <p:cond delay="1750"/>
                                  </p:stCondLst>
                                  <p:childTnLst>
                                    <p:set>
                                      <p:cBhvr>
                                        <p:cTn id="8" dur="1" fill="hold">
                                          <p:stCondLst>
                                            <p:cond delay="0"/>
                                          </p:stCondLst>
                                        </p:cTn>
                                        <p:tgtEl>
                                          <p:spTgt spid="6"/>
                                        </p:tgtEl>
                                        <p:attrNameLst>
                                          <p:attrName>style.visibility</p:attrName>
                                        </p:attrNameLst>
                                      </p:cBhvr>
                                      <p:to>
                                        <p:strVal val="visible"/>
                                      </p:to>
                                    </p:set>
                                    <p:animEffect transition="in" filter="fade">
                                      <p:cBhvr>
                                        <p:cTn id="9" dur="500"/>
                                        <p:tgtEl>
                                          <p:spTgt spid="6"/>
                                        </p:tgtEl>
                                      </p:cBhvr>
                                    </p:animEffect>
                                  </p:childTnLst>
                                </p:cTn>
                              </p:par>
                              <p:par>
                                <p:cTn id="10" presetID="9" presetClass="entr" presetSubtype="0" fill="hold" nodeType="withEffect">
                                  <p:stCondLst>
                                    <p:cond delay="1750"/>
                                  </p:stCondLst>
                                  <p:childTnLst>
                                    <p:set>
                                      <p:cBhvr>
                                        <p:cTn id="11" dur="1" fill="hold">
                                          <p:stCondLst>
                                            <p:cond delay="0"/>
                                          </p:stCondLst>
                                        </p:cTn>
                                        <p:tgtEl>
                                          <p:spTgt spid="14"/>
                                        </p:tgtEl>
                                        <p:attrNameLst>
                                          <p:attrName>style.visibility</p:attrName>
                                        </p:attrNameLst>
                                      </p:cBhvr>
                                      <p:to>
                                        <p:strVal val="visible"/>
                                      </p:to>
                                    </p:set>
                                    <p:animEffect transition="in" filter="dissolve">
                                      <p:cBhvr>
                                        <p:cTn id="12" dur="500"/>
                                        <p:tgtEl>
                                          <p:spTgt spid="14"/>
                                        </p:tgtEl>
                                      </p:cBhvr>
                                    </p:animEffect>
                                  </p:childTnLst>
                                </p:cTn>
                              </p:par>
                              <p:par>
                                <p:cTn id="13" presetID="9" presetClass="entr" presetSubtype="0" fill="hold" nodeType="withEffect">
                                  <p:stCondLst>
                                    <p:cond delay="1750"/>
                                  </p:stCondLst>
                                  <p:childTnLst>
                                    <p:set>
                                      <p:cBhvr>
                                        <p:cTn id="14" dur="1" fill="hold">
                                          <p:stCondLst>
                                            <p:cond delay="0"/>
                                          </p:stCondLst>
                                        </p:cTn>
                                        <p:tgtEl>
                                          <p:spTgt spid="10"/>
                                        </p:tgtEl>
                                        <p:attrNameLst>
                                          <p:attrName>style.visibility</p:attrName>
                                        </p:attrNameLst>
                                      </p:cBhvr>
                                      <p:to>
                                        <p:strVal val="visible"/>
                                      </p:to>
                                    </p:set>
                                    <p:animEffect transition="in" filter="dissolve">
                                      <p:cBhvr>
                                        <p:cTn id="15"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video>
              <p:cMediaNode vol="80000" mute="1">
                <p:cTn id="16" fill="hold" display="0">
                  <p:stCondLst>
                    <p:cond delay="indefinite"/>
                  </p:stCondLst>
                </p:cTn>
                <p:tgtEl>
                  <p:spTgt spid="8"/>
                </p:tgtEl>
              </p:cMediaNode>
            </p:video>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31095F5B-0EF1-4FFF-96D1-3A64E1B1597A}"/>
              </a:ext>
            </a:extLst>
          </p:cNvPr>
          <p:cNvSpPr>
            <a:spLocks noGrp="1" noRot="1" noMove="1" noResize="1" noEditPoints="1" noAdjustHandles="1" noChangeArrowheads="1" noChangeShapeType="1"/>
          </p:cNvSpPr>
          <p:nvPr/>
        </p:nvSpPr>
        <p:spPr>
          <a:xfrm>
            <a:off x="0" y="0"/>
            <a:ext cx="12192000" cy="6857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5" name="Rectangle 4">
            <a:extLst>
              <a:ext uri="{FF2B5EF4-FFF2-40B4-BE49-F238E27FC236}">
                <a16:creationId xmlns:a16="http://schemas.microsoft.com/office/drawing/2014/main" id="{1FCE3353-31B6-4E0B-B08D-01F824E02C9C}"/>
              </a:ext>
            </a:extLst>
          </p:cNvPr>
          <p:cNvSpPr>
            <a:spLocks noGrp="1" noRot="1" noMove="1" noResize="1" noEditPoints="1" noAdjustHandles="1" noChangeArrowheads="1" noChangeShapeType="1"/>
          </p:cNvSpPr>
          <p:nvPr/>
        </p:nvSpPr>
        <p:spPr>
          <a:xfrm>
            <a:off x="769620" y="5186053"/>
            <a:ext cx="10652760" cy="1205221"/>
          </a:xfrm>
          <a:prstGeom prst="rect">
            <a:avLst/>
          </a:prstGeom>
          <a:gradFill flip="none" rotWithShape="1">
            <a:gsLst>
              <a:gs pos="50000">
                <a:srgbClr val="DFE7F5"/>
              </a:gs>
              <a:gs pos="0">
                <a:schemeClr val="bg1"/>
              </a:gs>
              <a:gs pos="100000">
                <a:schemeClr val="bg1"/>
              </a:gs>
            </a:gsLst>
            <a:lin ang="81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2" name="Rectangle 1">
            <a:extLst>
              <a:ext uri="{FF2B5EF4-FFF2-40B4-BE49-F238E27FC236}">
                <a16:creationId xmlns:a16="http://schemas.microsoft.com/office/drawing/2014/main" id="{9C35FE96-29D3-4A50-94E7-95A0C76BF0D5}"/>
              </a:ext>
            </a:extLst>
          </p:cNvPr>
          <p:cNvSpPr/>
          <p:nvPr/>
        </p:nvSpPr>
        <p:spPr>
          <a:xfrm>
            <a:off x="3394780" y="5311609"/>
            <a:ext cx="5402440" cy="954107"/>
          </a:xfrm>
          <a:prstGeom prst="rect">
            <a:avLst/>
          </a:prstGeom>
          <a:noFill/>
        </p:spPr>
        <p:txBody>
          <a:bodyPr wrap="none" lIns="91440" tIns="45720" rIns="91440" bIns="45720">
            <a:spAutoFit/>
          </a:bodyPr>
          <a:lstStyle/>
          <a:p>
            <a:pPr algn="ctr"/>
            <a:r>
              <a:rPr lang="da-DK" sz="2800" cap="none" spc="0" dirty="0">
                <a:ln w="0"/>
                <a:latin typeface="Montserrat SemiBold" panose="00000700000000000000" pitchFamily="2" charset="0"/>
              </a:rPr>
              <a:t>Lorem ipsum dolor sit amet,</a:t>
            </a:r>
          </a:p>
          <a:p>
            <a:pPr algn="ctr"/>
            <a:r>
              <a:rPr lang="fi-FI" sz="2800" cap="none" spc="0" dirty="0">
                <a:ln w="0"/>
                <a:latin typeface="Montserrat SemiBold" panose="00000700000000000000" pitchFamily="2" charset="0"/>
              </a:rPr>
              <a:t>consectetur adipiscing elit,</a:t>
            </a:r>
          </a:p>
        </p:txBody>
      </p:sp>
      <p:sp>
        <p:nvSpPr>
          <p:cNvPr id="6" name="Rectangle: Top Corners Rounded 5">
            <a:extLst>
              <a:ext uri="{FF2B5EF4-FFF2-40B4-BE49-F238E27FC236}">
                <a16:creationId xmlns:a16="http://schemas.microsoft.com/office/drawing/2014/main" id="{3883AAA7-9B31-4E11-9030-5A1E1B776093}"/>
              </a:ext>
            </a:extLst>
          </p:cNvPr>
          <p:cNvSpPr>
            <a:spLocks noGrp="1" noRot="1" noMove="1" noResize="1" noEditPoints="1" noAdjustHandles="1" noChangeArrowheads="1" noChangeShapeType="1"/>
          </p:cNvSpPr>
          <p:nvPr/>
        </p:nvSpPr>
        <p:spPr>
          <a:xfrm>
            <a:off x="1131528" y="5008797"/>
            <a:ext cx="933617" cy="355276"/>
          </a:xfrm>
          <a:prstGeom prst="round2SameRect">
            <a:avLst>
              <a:gd name="adj1" fmla="val 0"/>
              <a:gd name="adj2" fmla="val 0"/>
            </a:avLst>
          </a:prstGeom>
          <a:solidFill>
            <a:schemeClr val="tx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144000" tIns="54000" rIns="144000" bIns="54000" rtlCol="0" anchor="ctr">
            <a:spAutoFit/>
          </a:bodyPr>
          <a:lstStyle/>
          <a:p>
            <a:r>
              <a:rPr lang="en-US" sz="1600" b="1" noProof="1">
                <a:latin typeface="Daytona" panose="020B0604030500040204" pitchFamily="34" charset="0"/>
              </a:rPr>
              <a:t>ayat 3</a:t>
            </a:r>
            <a:endParaRPr lang="id-ID" sz="1600" b="1" noProof="1">
              <a:latin typeface="Daytona" panose="020B0604030500040204" pitchFamily="34" charset="0"/>
            </a:endParaRPr>
          </a:p>
        </p:txBody>
      </p:sp>
      <p:sp>
        <p:nvSpPr>
          <p:cNvPr id="3" name="Rectangle 2">
            <a:extLst>
              <a:ext uri="{FF2B5EF4-FFF2-40B4-BE49-F238E27FC236}">
                <a16:creationId xmlns:a16="http://schemas.microsoft.com/office/drawing/2014/main" id="{6D65E329-5D51-92BC-C6BE-DB94F1314BB7}"/>
              </a:ext>
            </a:extLst>
          </p:cNvPr>
          <p:cNvSpPr>
            <a:spLocks noGrp="1" noRot="1" noChangeAspect="1" noMove="1" noResize="1" noEditPoints="1" noAdjustHandles="1" noChangeArrowheads="1" noChangeShapeType="1"/>
          </p:cNvSpPr>
          <p:nvPr/>
        </p:nvSpPr>
        <p:spPr>
          <a:xfrm>
            <a:off x="11269979" y="6241007"/>
            <a:ext cx="152401" cy="150267"/>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4" name="Rectangle 3">
            <a:extLst>
              <a:ext uri="{FF2B5EF4-FFF2-40B4-BE49-F238E27FC236}">
                <a16:creationId xmlns:a16="http://schemas.microsoft.com/office/drawing/2014/main" id="{852ECF8B-F1C7-0129-84B7-F282246391EE}"/>
              </a:ext>
            </a:extLst>
          </p:cNvPr>
          <p:cNvSpPr>
            <a:spLocks noGrp="1" noRot="1" noChangeAspect="1" noMove="1" noResize="1" noEditPoints="1" noAdjustHandles="1" noChangeArrowheads="1" noChangeShapeType="1"/>
          </p:cNvSpPr>
          <p:nvPr/>
        </p:nvSpPr>
        <p:spPr>
          <a:xfrm>
            <a:off x="11269978" y="6090740"/>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8" name="Rectangle 7">
            <a:extLst>
              <a:ext uri="{FF2B5EF4-FFF2-40B4-BE49-F238E27FC236}">
                <a16:creationId xmlns:a16="http://schemas.microsoft.com/office/drawing/2014/main" id="{437CD14B-F84B-CCBD-AD1C-E50B3498A7F4}"/>
              </a:ext>
            </a:extLst>
          </p:cNvPr>
          <p:cNvSpPr>
            <a:spLocks noGrp="1" noRot="1" noChangeAspect="1" noMove="1" noResize="1" noEditPoints="1" noAdjustHandles="1" noChangeArrowheads="1" noChangeShapeType="1"/>
          </p:cNvSpPr>
          <p:nvPr/>
        </p:nvSpPr>
        <p:spPr>
          <a:xfrm>
            <a:off x="11117576" y="6241006"/>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d-ID"/>
          </a:p>
        </p:txBody>
      </p:sp>
      <p:grpSp>
        <p:nvGrpSpPr>
          <p:cNvPr id="14" name="Group 13">
            <a:extLst>
              <a:ext uri="{FF2B5EF4-FFF2-40B4-BE49-F238E27FC236}">
                <a16:creationId xmlns:a16="http://schemas.microsoft.com/office/drawing/2014/main" id="{CEBFB613-A8E6-6FA7-2F86-E62DC39CB5DA}"/>
              </a:ext>
            </a:extLst>
          </p:cNvPr>
          <p:cNvGrpSpPr>
            <a:grpSpLocks noGrp="1" noUngrp="1" noRot="1" noChangeAspect="1" noMove="1" noResize="1"/>
          </p:cNvGrpSpPr>
          <p:nvPr/>
        </p:nvGrpSpPr>
        <p:grpSpPr>
          <a:xfrm>
            <a:off x="769620" y="5007634"/>
            <a:ext cx="361909" cy="356839"/>
            <a:chOff x="666745" y="5063939"/>
            <a:chExt cx="304804" cy="300534"/>
          </a:xfrm>
        </p:grpSpPr>
        <p:sp>
          <p:nvSpPr>
            <p:cNvPr id="9" name="Rectangle 8">
              <a:extLst>
                <a:ext uri="{FF2B5EF4-FFF2-40B4-BE49-F238E27FC236}">
                  <a16:creationId xmlns:a16="http://schemas.microsoft.com/office/drawing/2014/main" id="{218C2F43-5253-66F2-C3F3-CBF1B1B1CD75}"/>
                </a:ext>
              </a:extLst>
            </p:cNvPr>
            <p:cNvSpPr>
              <a:spLocks noGrp="1" noRot="1" noChangeAspect="1" noMove="1" noResize="1" noEditPoints="1" noAdjustHandles="1" noChangeArrowheads="1" noChangeShapeType="1"/>
            </p:cNvSpPr>
            <p:nvPr/>
          </p:nvSpPr>
          <p:spPr>
            <a:xfrm>
              <a:off x="819148" y="5214206"/>
              <a:ext cx="152401" cy="150267"/>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10" name="Rectangle 9">
              <a:extLst>
                <a:ext uri="{FF2B5EF4-FFF2-40B4-BE49-F238E27FC236}">
                  <a16:creationId xmlns:a16="http://schemas.microsoft.com/office/drawing/2014/main" id="{89676D25-7806-C01C-299F-D68840A576D3}"/>
                </a:ext>
              </a:extLst>
            </p:cNvPr>
            <p:cNvSpPr>
              <a:spLocks noGrp="1" noRot="1" noChangeAspect="1" noMove="1" noResize="1" noEditPoints="1" noAdjustHandles="1" noChangeArrowheads="1" noChangeShapeType="1"/>
            </p:cNvSpPr>
            <p:nvPr/>
          </p:nvSpPr>
          <p:spPr>
            <a:xfrm>
              <a:off x="819147" y="5063939"/>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13" name="Rectangle 12">
              <a:extLst>
                <a:ext uri="{FF2B5EF4-FFF2-40B4-BE49-F238E27FC236}">
                  <a16:creationId xmlns:a16="http://schemas.microsoft.com/office/drawing/2014/main" id="{8A16A0C0-81F7-BDA9-3E79-E9B8D82784F1}"/>
                </a:ext>
              </a:extLst>
            </p:cNvPr>
            <p:cNvSpPr>
              <a:spLocks noGrp="1" noRot="1" noChangeAspect="1" noMove="1" noResize="1" noEditPoints="1" noAdjustHandles="1" noChangeArrowheads="1" noChangeShapeType="1"/>
            </p:cNvSpPr>
            <p:nvPr/>
          </p:nvSpPr>
          <p:spPr>
            <a:xfrm>
              <a:off x="666745" y="5214205"/>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d-ID"/>
            </a:p>
          </p:txBody>
        </p:sp>
      </p:grpSp>
      <p:sp>
        <p:nvSpPr>
          <p:cNvPr id="11" name="Rectangle: Top Corners Rounded 10">
            <a:extLst>
              <a:ext uri="{FF2B5EF4-FFF2-40B4-BE49-F238E27FC236}">
                <a16:creationId xmlns:a16="http://schemas.microsoft.com/office/drawing/2014/main" id="{4F72397E-F0C3-CFCC-8B70-949F4D5BD56D}"/>
              </a:ext>
            </a:extLst>
          </p:cNvPr>
          <p:cNvSpPr>
            <a:spLocks/>
          </p:cNvSpPr>
          <p:nvPr/>
        </p:nvSpPr>
        <p:spPr>
          <a:xfrm>
            <a:off x="9672167" y="5007634"/>
            <a:ext cx="1746340" cy="355276"/>
          </a:xfrm>
          <a:prstGeom prst="round2SameRect">
            <a:avLst>
              <a:gd name="adj1" fmla="val 0"/>
              <a:gd name="adj2" fmla="val 0"/>
            </a:avLst>
          </a:prstGeom>
          <a:solidFill>
            <a:schemeClr val="tx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144000" tIns="54000" rIns="144000" bIns="54000" rtlCol="0" anchor="ctr">
            <a:spAutoFit/>
          </a:bodyPr>
          <a:lstStyle/>
          <a:p>
            <a:pPr algn="r"/>
            <a:r>
              <a:rPr lang="en-US" sz="1600" b="1" i="1" noProof="1">
                <a:latin typeface="Daytona" panose="020B0604030500040204" pitchFamily="34" charset="0"/>
              </a:rPr>
              <a:t>jemaat berdiri</a:t>
            </a:r>
            <a:endParaRPr lang="id-ID" sz="1600" b="1" i="1" noProof="1">
              <a:latin typeface="Daytona" panose="020B0604030500040204" pitchFamily="34" charset="0"/>
            </a:endParaRPr>
          </a:p>
        </p:txBody>
      </p:sp>
    </p:spTree>
    <p:extLst>
      <p:ext uri="{BB962C8B-B14F-4D97-AF65-F5344CB8AC3E}">
        <p14:creationId xmlns:p14="http://schemas.microsoft.com/office/powerpoint/2010/main" val="6907711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2" fill="hold" grpId="0" nodeType="with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wipe(right)">
                                      <p:cBhvr>
                                        <p:cTn id="7" dur="25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31095F5B-0EF1-4FFF-96D1-3A64E1B1597A}"/>
              </a:ext>
            </a:extLst>
          </p:cNvPr>
          <p:cNvSpPr>
            <a:spLocks noGrp="1" noRot="1" noMove="1" noResize="1" noEditPoints="1" noAdjustHandles="1" noChangeArrowheads="1" noChangeShapeType="1"/>
          </p:cNvSpPr>
          <p:nvPr/>
        </p:nvSpPr>
        <p:spPr>
          <a:xfrm>
            <a:off x="0" y="0"/>
            <a:ext cx="12192000" cy="6857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5" name="Rectangle 4">
            <a:extLst>
              <a:ext uri="{FF2B5EF4-FFF2-40B4-BE49-F238E27FC236}">
                <a16:creationId xmlns:a16="http://schemas.microsoft.com/office/drawing/2014/main" id="{1FCE3353-31B6-4E0B-B08D-01F824E02C9C}"/>
              </a:ext>
            </a:extLst>
          </p:cNvPr>
          <p:cNvSpPr>
            <a:spLocks noGrp="1" noRot="1" noMove="1" noResize="1" noEditPoints="1" noAdjustHandles="1" noChangeArrowheads="1" noChangeShapeType="1"/>
          </p:cNvSpPr>
          <p:nvPr/>
        </p:nvSpPr>
        <p:spPr>
          <a:xfrm>
            <a:off x="769620" y="5186053"/>
            <a:ext cx="10652760" cy="1205221"/>
          </a:xfrm>
          <a:prstGeom prst="rect">
            <a:avLst/>
          </a:prstGeom>
          <a:gradFill flip="none" rotWithShape="1">
            <a:gsLst>
              <a:gs pos="50000">
                <a:srgbClr val="DFE7F5"/>
              </a:gs>
              <a:gs pos="0">
                <a:schemeClr val="bg1"/>
              </a:gs>
              <a:gs pos="100000">
                <a:schemeClr val="bg1"/>
              </a:gs>
            </a:gsLst>
            <a:lin ang="81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2" name="Rectangle 1">
            <a:extLst>
              <a:ext uri="{FF2B5EF4-FFF2-40B4-BE49-F238E27FC236}">
                <a16:creationId xmlns:a16="http://schemas.microsoft.com/office/drawing/2014/main" id="{9C35FE96-29D3-4A50-94E7-95A0C76BF0D5}"/>
              </a:ext>
            </a:extLst>
          </p:cNvPr>
          <p:cNvSpPr/>
          <p:nvPr/>
        </p:nvSpPr>
        <p:spPr>
          <a:xfrm>
            <a:off x="2790448" y="5311609"/>
            <a:ext cx="6611105" cy="954107"/>
          </a:xfrm>
          <a:prstGeom prst="rect">
            <a:avLst/>
          </a:prstGeom>
          <a:noFill/>
        </p:spPr>
        <p:txBody>
          <a:bodyPr wrap="none" lIns="91440" tIns="45720" rIns="91440" bIns="45720">
            <a:spAutoFit/>
          </a:bodyPr>
          <a:lstStyle/>
          <a:p>
            <a:pPr algn="ctr"/>
            <a:r>
              <a:rPr lang="pt-BR" sz="2800" cap="none" spc="0" dirty="0">
                <a:ln w="0"/>
                <a:latin typeface="Montserrat SemiBold" panose="00000700000000000000" pitchFamily="2" charset="0"/>
              </a:rPr>
              <a:t>sed do eiusmod tempor incididunt</a:t>
            </a:r>
          </a:p>
          <a:p>
            <a:pPr algn="ctr"/>
            <a:r>
              <a:rPr lang="id-ID" sz="2800" cap="none" spc="0" noProof="1">
                <a:ln w="0"/>
                <a:latin typeface="Montserrat SemiBold" panose="00000700000000000000" pitchFamily="2" charset="0"/>
              </a:rPr>
              <a:t>ut</a:t>
            </a:r>
            <a:r>
              <a:rPr lang="fr-FR" sz="2800" cap="none" spc="0" dirty="0">
                <a:ln w="0"/>
                <a:latin typeface="Montserrat SemiBold" panose="00000700000000000000" pitchFamily="2" charset="0"/>
              </a:rPr>
              <a:t> </a:t>
            </a:r>
            <a:r>
              <a:rPr lang="fr-FR" sz="2800" cap="none" spc="0" dirty="0" err="1">
                <a:ln w="0"/>
                <a:latin typeface="Montserrat SemiBold" panose="00000700000000000000" pitchFamily="2" charset="0"/>
              </a:rPr>
              <a:t>labore</a:t>
            </a:r>
            <a:r>
              <a:rPr lang="fr-FR" sz="2800" cap="none" spc="0" dirty="0">
                <a:ln w="0"/>
                <a:latin typeface="Montserrat SemiBold" panose="00000700000000000000" pitchFamily="2" charset="0"/>
              </a:rPr>
              <a:t> et </a:t>
            </a:r>
            <a:r>
              <a:rPr lang="fr-FR" sz="2800" cap="none" spc="0" dirty="0" err="1">
                <a:ln w="0"/>
                <a:latin typeface="Montserrat SemiBold" panose="00000700000000000000" pitchFamily="2" charset="0"/>
              </a:rPr>
              <a:t>dolore</a:t>
            </a:r>
            <a:r>
              <a:rPr lang="fr-FR" sz="2800" cap="none" spc="0" dirty="0">
                <a:ln w="0"/>
                <a:latin typeface="Montserrat SemiBold" panose="00000700000000000000" pitchFamily="2" charset="0"/>
              </a:rPr>
              <a:t> magna </a:t>
            </a:r>
            <a:r>
              <a:rPr lang="fr-FR" sz="2800" cap="none" spc="0" dirty="0" err="1">
                <a:ln w="0"/>
                <a:latin typeface="Montserrat SemiBold" panose="00000700000000000000" pitchFamily="2" charset="0"/>
              </a:rPr>
              <a:t>aliqua</a:t>
            </a:r>
            <a:r>
              <a:rPr lang="fr-FR" sz="2800" cap="none" spc="0" dirty="0">
                <a:ln w="0"/>
                <a:latin typeface="Montserrat SemiBold" panose="00000700000000000000" pitchFamily="2" charset="0"/>
              </a:rPr>
              <a:t>.</a:t>
            </a:r>
          </a:p>
        </p:txBody>
      </p:sp>
      <p:sp>
        <p:nvSpPr>
          <p:cNvPr id="6" name="Rectangle: Top Corners Rounded 5">
            <a:extLst>
              <a:ext uri="{FF2B5EF4-FFF2-40B4-BE49-F238E27FC236}">
                <a16:creationId xmlns:a16="http://schemas.microsoft.com/office/drawing/2014/main" id="{3883AAA7-9B31-4E11-9030-5A1E1B776093}"/>
              </a:ext>
            </a:extLst>
          </p:cNvPr>
          <p:cNvSpPr>
            <a:spLocks noGrp="1" noRot="1" noMove="1" noResize="1" noEditPoints="1" noAdjustHandles="1" noChangeArrowheads="1" noChangeShapeType="1"/>
          </p:cNvSpPr>
          <p:nvPr/>
        </p:nvSpPr>
        <p:spPr>
          <a:xfrm>
            <a:off x="1131528" y="5008797"/>
            <a:ext cx="661107" cy="355276"/>
          </a:xfrm>
          <a:prstGeom prst="round2SameRect">
            <a:avLst>
              <a:gd name="adj1" fmla="val 0"/>
              <a:gd name="adj2" fmla="val 0"/>
            </a:avLst>
          </a:prstGeom>
          <a:solidFill>
            <a:schemeClr val="tx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144000" tIns="54000" rIns="144000" bIns="54000" rtlCol="0" anchor="ctr">
            <a:spAutoFit/>
          </a:bodyPr>
          <a:lstStyle/>
          <a:p>
            <a:r>
              <a:rPr lang="en-US" sz="1600" b="1" noProof="1">
                <a:latin typeface="Daytona" panose="020B0604030500040204" pitchFamily="34" charset="0"/>
              </a:rPr>
              <a:t>reff</a:t>
            </a:r>
            <a:endParaRPr lang="id-ID" sz="1600" b="1" noProof="1">
              <a:latin typeface="Daytona" panose="020B0604030500040204" pitchFamily="34" charset="0"/>
            </a:endParaRPr>
          </a:p>
        </p:txBody>
      </p:sp>
      <p:sp>
        <p:nvSpPr>
          <p:cNvPr id="3" name="Rectangle 2">
            <a:extLst>
              <a:ext uri="{FF2B5EF4-FFF2-40B4-BE49-F238E27FC236}">
                <a16:creationId xmlns:a16="http://schemas.microsoft.com/office/drawing/2014/main" id="{6D65E329-5D51-92BC-C6BE-DB94F1314BB7}"/>
              </a:ext>
            </a:extLst>
          </p:cNvPr>
          <p:cNvSpPr>
            <a:spLocks noGrp="1" noRot="1" noChangeAspect="1" noMove="1" noResize="1" noEditPoints="1" noAdjustHandles="1" noChangeArrowheads="1" noChangeShapeType="1"/>
          </p:cNvSpPr>
          <p:nvPr/>
        </p:nvSpPr>
        <p:spPr>
          <a:xfrm>
            <a:off x="11269979" y="6241007"/>
            <a:ext cx="152401" cy="150267"/>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4" name="Rectangle 3">
            <a:extLst>
              <a:ext uri="{FF2B5EF4-FFF2-40B4-BE49-F238E27FC236}">
                <a16:creationId xmlns:a16="http://schemas.microsoft.com/office/drawing/2014/main" id="{852ECF8B-F1C7-0129-84B7-F282246391EE}"/>
              </a:ext>
            </a:extLst>
          </p:cNvPr>
          <p:cNvSpPr>
            <a:spLocks noGrp="1" noRot="1" noChangeAspect="1" noMove="1" noResize="1" noEditPoints="1" noAdjustHandles="1" noChangeArrowheads="1" noChangeShapeType="1"/>
          </p:cNvSpPr>
          <p:nvPr/>
        </p:nvSpPr>
        <p:spPr>
          <a:xfrm>
            <a:off x="11269978" y="6090740"/>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8" name="Rectangle 7">
            <a:extLst>
              <a:ext uri="{FF2B5EF4-FFF2-40B4-BE49-F238E27FC236}">
                <a16:creationId xmlns:a16="http://schemas.microsoft.com/office/drawing/2014/main" id="{437CD14B-F84B-CCBD-AD1C-E50B3498A7F4}"/>
              </a:ext>
            </a:extLst>
          </p:cNvPr>
          <p:cNvSpPr>
            <a:spLocks noGrp="1" noRot="1" noChangeAspect="1" noMove="1" noResize="1" noEditPoints="1" noAdjustHandles="1" noChangeArrowheads="1" noChangeShapeType="1"/>
          </p:cNvSpPr>
          <p:nvPr/>
        </p:nvSpPr>
        <p:spPr>
          <a:xfrm>
            <a:off x="11117576" y="6241006"/>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d-ID"/>
          </a:p>
        </p:txBody>
      </p:sp>
      <p:grpSp>
        <p:nvGrpSpPr>
          <p:cNvPr id="14" name="Group 13">
            <a:extLst>
              <a:ext uri="{FF2B5EF4-FFF2-40B4-BE49-F238E27FC236}">
                <a16:creationId xmlns:a16="http://schemas.microsoft.com/office/drawing/2014/main" id="{CEBFB613-A8E6-6FA7-2F86-E62DC39CB5DA}"/>
              </a:ext>
            </a:extLst>
          </p:cNvPr>
          <p:cNvGrpSpPr>
            <a:grpSpLocks noGrp="1" noUngrp="1" noRot="1" noChangeAspect="1" noMove="1" noResize="1"/>
          </p:cNvGrpSpPr>
          <p:nvPr/>
        </p:nvGrpSpPr>
        <p:grpSpPr>
          <a:xfrm>
            <a:off x="769620" y="5007634"/>
            <a:ext cx="361909" cy="356839"/>
            <a:chOff x="666745" y="5063939"/>
            <a:chExt cx="304804" cy="300534"/>
          </a:xfrm>
        </p:grpSpPr>
        <p:sp>
          <p:nvSpPr>
            <p:cNvPr id="9" name="Rectangle 8">
              <a:extLst>
                <a:ext uri="{FF2B5EF4-FFF2-40B4-BE49-F238E27FC236}">
                  <a16:creationId xmlns:a16="http://schemas.microsoft.com/office/drawing/2014/main" id="{218C2F43-5253-66F2-C3F3-CBF1B1B1CD75}"/>
                </a:ext>
              </a:extLst>
            </p:cNvPr>
            <p:cNvSpPr>
              <a:spLocks noGrp="1" noRot="1" noChangeAspect="1" noMove="1" noResize="1" noEditPoints="1" noAdjustHandles="1" noChangeArrowheads="1" noChangeShapeType="1"/>
            </p:cNvSpPr>
            <p:nvPr/>
          </p:nvSpPr>
          <p:spPr>
            <a:xfrm>
              <a:off x="819148" y="5214206"/>
              <a:ext cx="152401" cy="150267"/>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10" name="Rectangle 9">
              <a:extLst>
                <a:ext uri="{FF2B5EF4-FFF2-40B4-BE49-F238E27FC236}">
                  <a16:creationId xmlns:a16="http://schemas.microsoft.com/office/drawing/2014/main" id="{89676D25-7806-C01C-299F-D68840A576D3}"/>
                </a:ext>
              </a:extLst>
            </p:cNvPr>
            <p:cNvSpPr>
              <a:spLocks noGrp="1" noRot="1" noChangeAspect="1" noMove="1" noResize="1" noEditPoints="1" noAdjustHandles="1" noChangeArrowheads="1" noChangeShapeType="1"/>
            </p:cNvSpPr>
            <p:nvPr/>
          </p:nvSpPr>
          <p:spPr>
            <a:xfrm>
              <a:off x="819147" y="5063939"/>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13" name="Rectangle 12">
              <a:extLst>
                <a:ext uri="{FF2B5EF4-FFF2-40B4-BE49-F238E27FC236}">
                  <a16:creationId xmlns:a16="http://schemas.microsoft.com/office/drawing/2014/main" id="{8A16A0C0-81F7-BDA9-3E79-E9B8D82784F1}"/>
                </a:ext>
              </a:extLst>
            </p:cNvPr>
            <p:cNvSpPr>
              <a:spLocks noGrp="1" noRot="1" noChangeAspect="1" noMove="1" noResize="1" noEditPoints="1" noAdjustHandles="1" noChangeArrowheads="1" noChangeShapeType="1"/>
            </p:cNvSpPr>
            <p:nvPr/>
          </p:nvSpPr>
          <p:spPr>
            <a:xfrm>
              <a:off x="666745" y="5214205"/>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d-ID"/>
            </a:p>
          </p:txBody>
        </p:sp>
      </p:grpSp>
    </p:spTree>
    <p:extLst>
      <p:ext uri="{BB962C8B-B14F-4D97-AF65-F5344CB8AC3E}">
        <p14:creationId xmlns:p14="http://schemas.microsoft.com/office/powerpoint/2010/main" val="3327642151"/>
      </p:ext>
    </p:extLst>
  </p:cSld>
  <p:clrMapOvr>
    <a:masterClrMapping/>
  </p:clrMapOvr>
  <p:transition>
    <p:fade/>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31095F5B-0EF1-4FFF-96D1-3A64E1B1597A}"/>
              </a:ext>
            </a:extLst>
          </p:cNvPr>
          <p:cNvSpPr/>
          <p:nvPr/>
        </p:nvSpPr>
        <p:spPr>
          <a:xfrm>
            <a:off x="0" y="0"/>
            <a:ext cx="12192000" cy="6857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Tree>
    <p:extLst>
      <p:ext uri="{BB962C8B-B14F-4D97-AF65-F5344CB8AC3E}">
        <p14:creationId xmlns:p14="http://schemas.microsoft.com/office/powerpoint/2010/main" val="2560313463"/>
      </p:ext>
    </p:extLst>
  </p:cSld>
  <p:clrMapOvr>
    <a:masterClrMapping/>
  </p:clrMapOvr>
  <p:transition>
    <p:fade/>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Green Screen Overlay">
            <a:hlinkClick r:id="" action="ppaction://media"/>
            <a:extLst>
              <a:ext uri="{FF2B5EF4-FFF2-40B4-BE49-F238E27FC236}">
                <a16:creationId xmlns:a16="http://schemas.microsoft.com/office/drawing/2014/main" id="{C90003F9-CA64-5424-0F4C-BA04693007A5}"/>
              </a:ext>
            </a:extLst>
          </p:cNvPr>
          <p:cNvPicPr>
            <a:picLocks noGrp="1" noRot="1" noChangeAspect="1" noMove="1" noResize="1" noEditPoints="1" noAdjustHandles="1" noChangeArrowheads="1" noChangeShapeType="1" noCrop="1"/>
          </p:cNvPicPr>
          <p:nvPr>
            <a:videoFile r:link="rId2"/>
            <p:extLst>
              <p:ext uri="{DAA4B4D4-6D71-4841-9C94-3DE7FCFB9230}">
                <p14:media xmlns:p14="http://schemas.microsoft.com/office/powerpoint/2010/main" r:embed="rId1"/>
              </p:ext>
            </p:extLst>
          </p:nvPr>
        </p:nvPicPr>
        <p:blipFill>
          <a:blip r:embed="rId5"/>
          <a:stretch>
            <a:fillRect/>
          </a:stretch>
        </p:blipFill>
        <p:spPr>
          <a:xfrm>
            <a:off x="0" y="-1"/>
            <a:ext cx="12192000" cy="6858000"/>
          </a:xfrm>
          <a:prstGeom prst="rect">
            <a:avLst/>
          </a:prstGeom>
        </p:spPr>
      </p:pic>
      <p:pic>
        <p:nvPicPr>
          <p:cNvPr id="6" name="Picture 5">
            <a:extLst>
              <a:ext uri="{FF2B5EF4-FFF2-40B4-BE49-F238E27FC236}">
                <a16:creationId xmlns:a16="http://schemas.microsoft.com/office/drawing/2014/main" id="{DBF82299-66F8-203C-EAB7-58C375B05777}"/>
              </a:ext>
            </a:extLst>
          </p:cNvPr>
          <p:cNvPicPr>
            <a:picLocks noGrp="1" noRot="1" noChangeAspect="1" noMove="1" noResize="1" noEditPoints="1" noAdjustHandles="1" noChangeArrowheads="1" noChangeShapeType="1" noCrop="1"/>
          </p:cNvPicPr>
          <p:nvPr/>
        </p:nvPicPr>
        <p:blipFill>
          <a:blip r:embed="rId6">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12" name="Rectangle 11">
            <a:extLst>
              <a:ext uri="{FF2B5EF4-FFF2-40B4-BE49-F238E27FC236}">
                <a16:creationId xmlns:a16="http://schemas.microsoft.com/office/drawing/2014/main" id="{31095F5B-0EF1-4FFF-96D1-3A64E1B1597A}"/>
              </a:ext>
            </a:extLst>
          </p:cNvPr>
          <p:cNvSpPr>
            <a:spLocks noGrp="1" noRot="1" noMove="1" noResize="1" noEditPoints="1" noAdjustHandles="1" noChangeArrowheads="1" noChangeShapeType="1"/>
          </p:cNvSpPr>
          <p:nvPr/>
        </p:nvSpPr>
        <p:spPr>
          <a:xfrm>
            <a:off x="0" y="0"/>
            <a:ext cx="12192000" cy="6857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nvGrpSpPr>
          <p:cNvPr id="14" name="Group 13">
            <a:extLst>
              <a:ext uri="{FF2B5EF4-FFF2-40B4-BE49-F238E27FC236}">
                <a16:creationId xmlns:a16="http://schemas.microsoft.com/office/drawing/2014/main" id="{EFEB16A0-434F-4A55-A571-EFA89ACD0694}"/>
              </a:ext>
            </a:extLst>
          </p:cNvPr>
          <p:cNvGrpSpPr/>
          <p:nvPr/>
        </p:nvGrpSpPr>
        <p:grpSpPr>
          <a:xfrm>
            <a:off x="3647887" y="5288568"/>
            <a:ext cx="4089581" cy="564634"/>
            <a:chOff x="3547769" y="5594910"/>
            <a:chExt cx="2517992" cy="564634"/>
          </a:xfrm>
        </p:grpSpPr>
        <p:sp>
          <p:nvSpPr>
            <p:cNvPr id="27" name="Rectangle 26">
              <a:extLst>
                <a:ext uri="{FF2B5EF4-FFF2-40B4-BE49-F238E27FC236}">
                  <a16:creationId xmlns:a16="http://schemas.microsoft.com/office/drawing/2014/main" id="{854902E9-394C-493F-AAE5-0F19767239F1}"/>
                </a:ext>
              </a:extLst>
            </p:cNvPr>
            <p:cNvSpPr/>
            <p:nvPr/>
          </p:nvSpPr>
          <p:spPr>
            <a:xfrm>
              <a:off x="3547772" y="5594910"/>
              <a:ext cx="2337374" cy="400110"/>
            </a:xfrm>
            <a:prstGeom prst="rect">
              <a:avLst/>
            </a:prstGeom>
            <a:noFill/>
          </p:spPr>
          <p:txBody>
            <a:bodyPr wrap="none" lIns="91440" tIns="45720" rIns="91440" bIns="4572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w="0"/>
                  <a:solidFill>
                    <a:prstClr val="white"/>
                  </a:solidFill>
                  <a:effectLst/>
                  <a:uLnTx/>
                  <a:uFillTx/>
                  <a:latin typeface="Montserrat SemiBold" panose="00000700000000000000" pitchFamily="2" charset="0"/>
                  <a:ea typeface="+mn-ea"/>
                  <a:cs typeface="+mn-cs"/>
                </a:rPr>
                <a:t>VOTUM – INTROITUS – DOA</a:t>
              </a:r>
            </a:p>
          </p:txBody>
        </p:sp>
        <p:sp>
          <p:nvSpPr>
            <p:cNvPr id="28" name="Rectangle 27">
              <a:extLst>
                <a:ext uri="{FF2B5EF4-FFF2-40B4-BE49-F238E27FC236}">
                  <a16:creationId xmlns:a16="http://schemas.microsoft.com/office/drawing/2014/main" id="{08508F71-ED78-4BC3-832A-C78930F1B964}"/>
                </a:ext>
              </a:extLst>
            </p:cNvPr>
            <p:cNvSpPr/>
            <p:nvPr/>
          </p:nvSpPr>
          <p:spPr>
            <a:xfrm>
              <a:off x="3547769" y="5882545"/>
              <a:ext cx="2517992" cy="276999"/>
            </a:xfrm>
            <a:prstGeom prst="rect">
              <a:avLst/>
            </a:prstGeom>
            <a:noFill/>
          </p:spPr>
          <p:txBody>
            <a:bodyPr wrap="none" lIns="91440" tIns="45720" rIns="91440" bIns="4572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1" u="none" strike="noStrike" kern="1200" cap="none" spc="0" normalizeH="0" baseline="0" noProof="1">
                  <a:ln w="0"/>
                  <a:solidFill>
                    <a:prstClr val="white"/>
                  </a:solidFill>
                  <a:effectLst/>
                  <a:uLnTx/>
                  <a:uFillTx/>
                  <a:latin typeface="Montserrat" panose="00000500000000000000" pitchFamily="2" charset="0"/>
                  <a:ea typeface="+mn-ea"/>
                  <a:cs typeface="+mn-cs"/>
                </a:rPr>
                <a:t>Ibadah Kenaikan Tuhan Yesus – HKBP Jatinegara</a:t>
              </a:r>
              <a:endParaRPr kumimoji="0" lang="id-ID" sz="1200" b="0" i="1" u="none" strike="noStrike" kern="1200" cap="none" spc="0" normalizeH="0" baseline="0" noProof="1">
                <a:ln w="0"/>
                <a:solidFill>
                  <a:prstClr val="white"/>
                </a:solidFill>
                <a:effectLst/>
                <a:uLnTx/>
                <a:uFillTx/>
                <a:latin typeface="Montserrat" panose="00000500000000000000" pitchFamily="2" charset="0"/>
                <a:ea typeface="+mn-ea"/>
                <a:cs typeface="+mn-cs"/>
              </a:endParaRPr>
            </a:p>
          </p:txBody>
        </p:sp>
      </p:grpSp>
      <p:pic>
        <p:nvPicPr>
          <p:cNvPr id="10" name="Picture 9" descr="A blue church with white crosses&#10;&#10;Description automatically generated">
            <a:extLst>
              <a:ext uri="{FF2B5EF4-FFF2-40B4-BE49-F238E27FC236}">
                <a16:creationId xmlns:a16="http://schemas.microsoft.com/office/drawing/2014/main" id="{4E40EFA1-B2C4-0F15-BDF0-0EC2159C70F2}"/>
              </a:ext>
            </a:extLst>
          </p:cNvPr>
          <p:cNvPicPr>
            <a:picLocks noGrp="1" noRot="1" noChangeAspect="1" noMove="1" noResize="1" noEditPoints="1" noAdjustHandles="1" noChangeArrowheads="1" noChangeShapeType="1" noCrop="1"/>
          </p:cNvPicPr>
          <p:nvPr/>
        </p:nvPicPr>
        <p:blipFill>
          <a:blip r:embed="rId7">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2514042" y="5342975"/>
            <a:ext cx="650686" cy="426134"/>
          </a:xfrm>
          <a:prstGeom prst="rect">
            <a:avLst/>
          </a:prstGeom>
          <a:effectLst>
            <a:innerShdw blurRad="114300">
              <a:prstClr val="black">
                <a:alpha val="75000"/>
              </a:prstClr>
            </a:innerShdw>
          </a:effectLst>
        </p:spPr>
      </p:pic>
    </p:spTree>
    <p:extLst>
      <p:ext uri="{BB962C8B-B14F-4D97-AF65-F5344CB8AC3E}">
        <p14:creationId xmlns:p14="http://schemas.microsoft.com/office/powerpoint/2010/main" val="14004760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4672" fill="hold"/>
                                        <p:tgtEl>
                                          <p:spTgt spid="8"/>
                                        </p:tgtEl>
                                      </p:cBhvr>
                                    </p:cmd>
                                  </p:childTnLst>
                                </p:cTn>
                              </p:par>
                              <p:par>
                                <p:cTn id="7" presetID="10" presetClass="entr" presetSubtype="0" fill="hold" nodeType="withEffect">
                                  <p:stCondLst>
                                    <p:cond delay="1750"/>
                                  </p:stCondLst>
                                  <p:childTnLst>
                                    <p:set>
                                      <p:cBhvr>
                                        <p:cTn id="8" dur="1" fill="hold">
                                          <p:stCondLst>
                                            <p:cond delay="0"/>
                                          </p:stCondLst>
                                        </p:cTn>
                                        <p:tgtEl>
                                          <p:spTgt spid="6"/>
                                        </p:tgtEl>
                                        <p:attrNameLst>
                                          <p:attrName>style.visibility</p:attrName>
                                        </p:attrNameLst>
                                      </p:cBhvr>
                                      <p:to>
                                        <p:strVal val="visible"/>
                                      </p:to>
                                    </p:set>
                                    <p:animEffect transition="in" filter="fade">
                                      <p:cBhvr>
                                        <p:cTn id="9" dur="500"/>
                                        <p:tgtEl>
                                          <p:spTgt spid="6"/>
                                        </p:tgtEl>
                                      </p:cBhvr>
                                    </p:animEffect>
                                  </p:childTnLst>
                                </p:cTn>
                              </p:par>
                              <p:par>
                                <p:cTn id="10" presetID="9" presetClass="entr" presetSubtype="0" fill="hold" nodeType="withEffect">
                                  <p:stCondLst>
                                    <p:cond delay="1750"/>
                                  </p:stCondLst>
                                  <p:childTnLst>
                                    <p:set>
                                      <p:cBhvr>
                                        <p:cTn id="11" dur="1" fill="hold">
                                          <p:stCondLst>
                                            <p:cond delay="0"/>
                                          </p:stCondLst>
                                        </p:cTn>
                                        <p:tgtEl>
                                          <p:spTgt spid="14"/>
                                        </p:tgtEl>
                                        <p:attrNameLst>
                                          <p:attrName>style.visibility</p:attrName>
                                        </p:attrNameLst>
                                      </p:cBhvr>
                                      <p:to>
                                        <p:strVal val="visible"/>
                                      </p:to>
                                    </p:set>
                                    <p:animEffect transition="in" filter="dissolve">
                                      <p:cBhvr>
                                        <p:cTn id="12" dur="500"/>
                                        <p:tgtEl>
                                          <p:spTgt spid="14"/>
                                        </p:tgtEl>
                                      </p:cBhvr>
                                    </p:animEffect>
                                  </p:childTnLst>
                                </p:cTn>
                              </p:par>
                              <p:par>
                                <p:cTn id="13" presetID="9" presetClass="entr" presetSubtype="0" fill="hold" nodeType="withEffect">
                                  <p:stCondLst>
                                    <p:cond delay="1750"/>
                                  </p:stCondLst>
                                  <p:childTnLst>
                                    <p:set>
                                      <p:cBhvr>
                                        <p:cTn id="14" dur="1" fill="hold">
                                          <p:stCondLst>
                                            <p:cond delay="0"/>
                                          </p:stCondLst>
                                        </p:cTn>
                                        <p:tgtEl>
                                          <p:spTgt spid="10"/>
                                        </p:tgtEl>
                                        <p:attrNameLst>
                                          <p:attrName>style.visibility</p:attrName>
                                        </p:attrNameLst>
                                      </p:cBhvr>
                                      <p:to>
                                        <p:strVal val="visible"/>
                                      </p:to>
                                    </p:set>
                                    <p:animEffect transition="in" filter="dissolve">
                                      <p:cBhvr>
                                        <p:cTn id="15"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video>
              <p:cMediaNode vol="80000" mute="1">
                <p:cTn id="16" fill="hold" display="0">
                  <p:stCondLst>
                    <p:cond delay="indefinite"/>
                  </p:stCondLst>
                </p:cTn>
                <p:tgtEl>
                  <p:spTgt spid="8"/>
                </p:tgtEl>
              </p:cMediaNode>
            </p:video>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31095F5B-0EF1-4FFF-96D1-3A64E1B1597A}"/>
              </a:ext>
            </a:extLst>
          </p:cNvPr>
          <p:cNvSpPr>
            <a:spLocks noGrp="1" noRot="1" noMove="1" noResize="1" noEditPoints="1" noAdjustHandles="1" noChangeArrowheads="1" noChangeShapeType="1"/>
          </p:cNvSpPr>
          <p:nvPr/>
        </p:nvSpPr>
        <p:spPr>
          <a:xfrm>
            <a:off x="0" y="0"/>
            <a:ext cx="12192000" cy="6857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5" name="Rectangle 4">
            <a:extLst>
              <a:ext uri="{FF2B5EF4-FFF2-40B4-BE49-F238E27FC236}">
                <a16:creationId xmlns:a16="http://schemas.microsoft.com/office/drawing/2014/main" id="{1FCE3353-31B6-4E0B-B08D-01F824E02C9C}"/>
              </a:ext>
            </a:extLst>
          </p:cNvPr>
          <p:cNvSpPr>
            <a:spLocks noGrp="1" noRot="1" noMove="1" noResize="1" noEditPoints="1" noAdjustHandles="1" noChangeArrowheads="1" noChangeShapeType="1"/>
          </p:cNvSpPr>
          <p:nvPr/>
        </p:nvSpPr>
        <p:spPr>
          <a:xfrm>
            <a:off x="769620" y="5186053"/>
            <a:ext cx="10652760" cy="1205221"/>
          </a:xfrm>
          <a:prstGeom prst="rect">
            <a:avLst/>
          </a:prstGeom>
          <a:gradFill flip="none" rotWithShape="1">
            <a:gsLst>
              <a:gs pos="50000">
                <a:srgbClr val="DFE7F5"/>
              </a:gs>
              <a:gs pos="0">
                <a:schemeClr val="bg1"/>
              </a:gs>
              <a:gs pos="100000">
                <a:schemeClr val="bg1"/>
              </a:gs>
            </a:gsLst>
            <a:lin ang="81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2" name="Rectangle 1">
            <a:extLst>
              <a:ext uri="{FF2B5EF4-FFF2-40B4-BE49-F238E27FC236}">
                <a16:creationId xmlns:a16="http://schemas.microsoft.com/office/drawing/2014/main" id="{9C35FE96-29D3-4A50-94E7-95A0C76BF0D5}"/>
              </a:ext>
            </a:extLst>
          </p:cNvPr>
          <p:cNvSpPr/>
          <p:nvPr/>
        </p:nvSpPr>
        <p:spPr>
          <a:xfrm>
            <a:off x="3556682" y="5362032"/>
            <a:ext cx="5078633" cy="954107"/>
          </a:xfrm>
          <a:prstGeom prst="rect">
            <a:avLst/>
          </a:prstGeom>
          <a:noFill/>
        </p:spPr>
        <p:txBody>
          <a:bodyPr wrap="none" lIns="91440" tIns="45720" rIns="91440" bIns="45720">
            <a:spAutoFit/>
          </a:bodyPr>
          <a:lstStyle/>
          <a:p>
            <a:pPr algn="ctr"/>
            <a:r>
              <a:rPr lang="pt-BR" sz="2800" cap="none" spc="0" dirty="0">
                <a:ln w="0"/>
                <a:latin typeface="Daytona" panose="020B0604030500040204" pitchFamily="34" charset="0"/>
                <a:cs typeface="Arial" panose="020B0604020202020204" pitchFamily="34" charset="0"/>
              </a:rPr>
              <a:t>Lorem ipsum dolor sit amet,</a:t>
            </a:r>
          </a:p>
          <a:p>
            <a:pPr algn="ctr"/>
            <a:r>
              <a:rPr lang="pt-BR" sz="2800" cap="none" spc="0" dirty="0">
                <a:ln w="0"/>
                <a:latin typeface="Daytona" panose="020B0604030500040204" pitchFamily="34" charset="0"/>
                <a:cs typeface="Arial" panose="020B0604020202020204" pitchFamily="34" charset="0"/>
              </a:rPr>
              <a:t>consectetur adipiscing elit.</a:t>
            </a:r>
          </a:p>
        </p:txBody>
      </p:sp>
      <p:sp>
        <p:nvSpPr>
          <p:cNvPr id="6" name="Rectangle: Top Corners Rounded 5">
            <a:extLst>
              <a:ext uri="{FF2B5EF4-FFF2-40B4-BE49-F238E27FC236}">
                <a16:creationId xmlns:a16="http://schemas.microsoft.com/office/drawing/2014/main" id="{3883AAA7-9B31-4E11-9030-5A1E1B776093}"/>
              </a:ext>
            </a:extLst>
          </p:cNvPr>
          <p:cNvSpPr>
            <a:spLocks noGrp="1" noRot="1" noMove="1" noResize="1" noEditPoints="1" noAdjustHandles="1" noChangeArrowheads="1" noChangeShapeType="1"/>
          </p:cNvSpPr>
          <p:nvPr/>
        </p:nvSpPr>
        <p:spPr>
          <a:xfrm>
            <a:off x="1131528" y="5008797"/>
            <a:ext cx="1033003" cy="355276"/>
          </a:xfrm>
          <a:prstGeom prst="round2SameRect">
            <a:avLst>
              <a:gd name="adj1" fmla="val 0"/>
              <a:gd name="adj2" fmla="val 0"/>
            </a:avLst>
          </a:prstGeom>
          <a:solidFill>
            <a:schemeClr val="tx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144000" tIns="54000" rIns="144000" bIns="54000" rtlCol="0" anchor="ctr">
            <a:spAutoFit/>
          </a:bodyPr>
          <a:lstStyle/>
          <a:p>
            <a:r>
              <a:rPr lang="en-US" sz="1600" b="1" noProof="1">
                <a:latin typeface="Daytona" panose="020B0604030500040204" pitchFamily="34" charset="0"/>
              </a:rPr>
              <a:t>liturgis</a:t>
            </a:r>
            <a:endParaRPr lang="id-ID" sz="1600" b="1" noProof="1">
              <a:latin typeface="Daytona" panose="020B0604030500040204" pitchFamily="34" charset="0"/>
            </a:endParaRPr>
          </a:p>
        </p:txBody>
      </p:sp>
      <p:sp>
        <p:nvSpPr>
          <p:cNvPr id="3" name="Rectangle 2">
            <a:extLst>
              <a:ext uri="{FF2B5EF4-FFF2-40B4-BE49-F238E27FC236}">
                <a16:creationId xmlns:a16="http://schemas.microsoft.com/office/drawing/2014/main" id="{6D65E329-5D51-92BC-C6BE-DB94F1314BB7}"/>
              </a:ext>
            </a:extLst>
          </p:cNvPr>
          <p:cNvSpPr>
            <a:spLocks noGrp="1" noRot="1" noChangeAspect="1" noMove="1" noResize="1" noEditPoints="1" noAdjustHandles="1" noChangeArrowheads="1" noChangeShapeType="1"/>
          </p:cNvSpPr>
          <p:nvPr/>
        </p:nvSpPr>
        <p:spPr>
          <a:xfrm>
            <a:off x="11269979" y="6241007"/>
            <a:ext cx="152401" cy="150267"/>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4" name="Rectangle 3">
            <a:extLst>
              <a:ext uri="{FF2B5EF4-FFF2-40B4-BE49-F238E27FC236}">
                <a16:creationId xmlns:a16="http://schemas.microsoft.com/office/drawing/2014/main" id="{852ECF8B-F1C7-0129-84B7-F282246391EE}"/>
              </a:ext>
            </a:extLst>
          </p:cNvPr>
          <p:cNvSpPr>
            <a:spLocks noGrp="1" noRot="1" noChangeAspect="1" noMove="1" noResize="1" noEditPoints="1" noAdjustHandles="1" noChangeArrowheads="1" noChangeShapeType="1"/>
          </p:cNvSpPr>
          <p:nvPr/>
        </p:nvSpPr>
        <p:spPr>
          <a:xfrm>
            <a:off x="11269978" y="6090740"/>
            <a:ext cx="152401" cy="150267"/>
          </a:xfrm>
          <a:prstGeom prst="rect">
            <a:avLst/>
          </a:prstGeom>
          <a:solidFill>
            <a:srgbClr val="952A1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8" name="Rectangle 7">
            <a:extLst>
              <a:ext uri="{FF2B5EF4-FFF2-40B4-BE49-F238E27FC236}">
                <a16:creationId xmlns:a16="http://schemas.microsoft.com/office/drawing/2014/main" id="{437CD14B-F84B-CCBD-AD1C-E50B3498A7F4}"/>
              </a:ext>
            </a:extLst>
          </p:cNvPr>
          <p:cNvSpPr>
            <a:spLocks noGrp="1" noRot="1" noChangeAspect="1" noMove="1" noResize="1" noEditPoints="1" noAdjustHandles="1" noChangeArrowheads="1" noChangeShapeType="1"/>
          </p:cNvSpPr>
          <p:nvPr/>
        </p:nvSpPr>
        <p:spPr>
          <a:xfrm>
            <a:off x="11117576" y="6241006"/>
            <a:ext cx="152401" cy="150267"/>
          </a:xfrm>
          <a:prstGeom prst="rect">
            <a:avLst/>
          </a:prstGeom>
          <a:solidFill>
            <a:srgbClr val="952A1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d-ID"/>
          </a:p>
        </p:txBody>
      </p:sp>
      <p:grpSp>
        <p:nvGrpSpPr>
          <p:cNvPr id="14" name="Group 13">
            <a:extLst>
              <a:ext uri="{FF2B5EF4-FFF2-40B4-BE49-F238E27FC236}">
                <a16:creationId xmlns:a16="http://schemas.microsoft.com/office/drawing/2014/main" id="{CEBFB613-A8E6-6FA7-2F86-E62DC39CB5DA}"/>
              </a:ext>
            </a:extLst>
          </p:cNvPr>
          <p:cNvGrpSpPr>
            <a:grpSpLocks noGrp="1" noUngrp="1" noRot="1" noChangeAspect="1" noMove="1" noResize="1"/>
          </p:cNvGrpSpPr>
          <p:nvPr/>
        </p:nvGrpSpPr>
        <p:grpSpPr>
          <a:xfrm>
            <a:off x="769620" y="5007634"/>
            <a:ext cx="361909" cy="356839"/>
            <a:chOff x="666745" y="5063939"/>
            <a:chExt cx="304804" cy="300534"/>
          </a:xfrm>
        </p:grpSpPr>
        <p:sp>
          <p:nvSpPr>
            <p:cNvPr id="9" name="Rectangle 8">
              <a:extLst>
                <a:ext uri="{FF2B5EF4-FFF2-40B4-BE49-F238E27FC236}">
                  <a16:creationId xmlns:a16="http://schemas.microsoft.com/office/drawing/2014/main" id="{218C2F43-5253-66F2-C3F3-CBF1B1B1CD75}"/>
                </a:ext>
              </a:extLst>
            </p:cNvPr>
            <p:cNvSpPr>
              <a:spLocks noGrp="1" noRot="1" noChangeAspect="1" noMove="1" noResize="1" noEditPoints="1" noAdjustHandles="1" noChangeArrowheads="1" noChangeShapeType="1"/>
            </p:cNvSpPr>
            <p:nvPr/>
          </p:nvSpPr>
          <p:spPr>
            <a:xfrm>
              <a:off x="819148" y="5214206"/>
              <a:ext cx="152401" cy="150267"/>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10" name="Rectangle 9">
              <a:extLst>
                <a:ext uri="{FF2B5EF4-FFF2-40B4-BE49-F238E27FC236}">
                  <a16:creationId xmlns:a16="http://schemas.microsoft.com/office/drawing/2014/main" id="{89676D25-7806-C01C-299F-D68840A576D3}"/>
                </a:ext>
              </a:extLst>
            </p:cNvPr>
            <p:cNvSpPr>
              <a:spLocks noGrp="1" noRot="1" noChangeAspect="1" noMove="1" noResize="1" noEditPoints="1" noAdjustHandles="1" noChangeArrowheads="1" noChangeShapeType="1"/>
            </p:cNvSpPr>
            <p:nvPr/>
          </p:nvSpPr>
          <p:spPr>
            <a:xfrm>
              <a:off x="819147" y="5063939"/>
              <a:ext cx="152401" cy="150267"/>
            </a:xfrm>
            <a:prstGeom prst="rect">
              <a:avLst/>
            </a:prstGeom>
            <a:solidFill>
              <a:srgbClr val="952A1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13" name="Rectangle 12">
              <a:extLst>
                <a:ext uri="{FF2B5EF4-FFF2-40B4-BE49-F238E27FC236}">
                  <a16:creationId xmlns:a16="http://schemas.microsoft.com/office/drawing/2014/main" id="{8A16A0C0-81F7-BDA9-3E79-E9B8D82784F1}"/>
                </a:ext>
              </a:extLst>
            </p:cNvPr>
            <p:cNvSpPr>
              <a:spLocks noGrp="1" noRot="1" noChangeAspect="1" noMove="1" noResize="1" noEditPoints="1" noAdjustHandles="1" noChangeArrowheads="1" noChangeShapeType="1"/>
            </p:cNvSpPr>
            <p:nvPr/>
          </p:nvSpPr>
          <p:spPr>
            <a:xfrm>
              <a:off x="666745" y="5214205"/>
              <a:ext cx="152401" cy="150267"/>
            </a:xfrm>
            <a:prstGeom prst="rect">
              <a:avLst/>
            </a:prstGeom>
            <a:solidFill>
              <a:srgbClr val="952A1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d-ID"/>
            </a:p>
          </p:txBody>
        </p:sp>
      </p:grpSp>
    </p:spTree>
    <p:extLst>
      <p:ext uri="{BB962C8B-B14F-4D97-AF65-F5344CB8AC3E}">
        <p14:creationId xmlns:p14="http://schemas.microsoft.com/office/powerpoint/2010/main" val="2687549185"/>
      </p:ext>
    </p:extLst>
  </p:cSld>
  <p:clrMapOvr>
    <a:masterClrMapping/>
  </p:clrMapOvr>
  <p:transition>
    <p:fade/>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31095F5B-0EF1-4FFF-96D1-3A64E1B1597A}"/>
              </a:ext>
            </a:extLst>
          </p:cNvPr>
          <p:cNvSpPr>
            <a:spLocks noGrp="1" noRot="1" noMove="1" noResize="1" noEditPoints="1" noAdjustHandles="1" noChangeArrowheads="1" noChangeShapeType="1"/>
          </p:cNvSpPr>
          <p:nvPr/>
        </p:nvSpPr>
        <p:spPr>
          <a:xfrm>
            <a:off x="0" y="0"/>
            <a:ext cx="12192000" cy="6857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 name="Rectangle 4">
            <a:extLst>
              <a:ext uri="{FF2B5EF4-FFF2-40B4-BE49-F238E27FC236}">
                <a16:creationId xmlns:a16="http://schemas.microsoft.com/office/drawing/2014/main" id="{1FCE3353-31B6-4E0B-B08D-01F824E02C9C}"/>
              </a:ext>
            </a:extLst>
          </p:cNvPr>
          <p:cNvSpPr>
            <a:spLocks noGrp="1" noRot="1" noMove="1" noResize="1" noEditPoints="1" noAdjustHandles="1" noChangeArrowheads="1" noChangeShapeType="1"/>
          </p:cNvSpPr>
          <p:nvPr/>
        </p:nvSpPr>
        <p:spPr>
          <a:xfrm>
            <a:off x="769620" y="5186053"/>
            <a:ext cx="10652760" cy="1205221"/>
          </a:xfrm>
          <a:prstGeom prst="rect">
            <a:avLst/>
          </a:prstGeom>
          <a:gradFill flip="none" rotWithShape="1">
            <a:gsLst>
              <a:gs pos="50000">
                <a:srgbClr val="DFE7F5"/>
              </a:gs>
              <a:gs pos="0">
                <a:schemeClr val="bg1"/>
              </a:gs>
              <a:gs pos="100000">
                <a:schemeClr val="bg1"/>
              </a:gs>
            </a:gsLst>
            <a:lin ang="81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Rectangle 1">
            <a:extLst>
              <a:ext uri="{FF2B5EF4-FFF2-40B4-BE49-F238E27FC236}">
                <a16:creationId xmlns:a16="http://schemas.microsoft.com/office/drawing/2014/main" id="{9C35FE96-29D3-4A50-94E7-95A0C76BF0D5}"/>
              </a:ext>
            </a:extLst>
          </p:cNvPr>
          <p:cNvSpPr/>
          <p:nvPr/>
        </p:nvSpPr>
        <p:spPr>
          <a:xfrm>
            <a:off x="3382762" y="5527053"/>
            <a:ext cx="5426487" cy="523220"/>
          </a:xfrm>
          <a:prstGeom prst="rect">
            <a:avLst/>
          </a:prstGeom>
          <a:noFill/>
        </p:spPr>
        <p:txBody>
          <a:bodyPr wrap="none" lIns="91440" tIns="45720" rIns="91440" bIns="4572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t-BR" sz="2800" b="1" i="1" u="none" strike="noStrike" kern="1200" cap="none" spc="0" normalizeH="0" baseline="0" noProof="0" dirty="0">
                <a:ln w="0"/>
                <a:solidFill>
                  <a:prstClr val="black"/>
                </a:solidFill>
                <a:effectLst/>
                <a:uLnTx/>
                <a:uFillTx/>
                <a:latin typeface="Daytona" panose="020B0604030500040204" pitchFamily="34" charset="0"/>
                <a:ea typeface="+mn-ea"/>
                <a:cs typeface="Arial" panose="020B0604020202020204" pitchFamily="34" charset="0"/>
              </a:rPr>
              <a:t>Haleluya. Haleluya. </a:t>
            </a:r>
            <a:r>
              <a:rPr lang="pt-BR" sz="2800" b="1" i="1" dirty="0">
                <a:ln w="0"/>
                <a:solidFill>
                  <a:prstClr val="black"/>
                </a:solidFill>
                <a:latin typeface="Daytona" panose="020B0604030500040204" pitchFamily="34" charset="0"/>
                <a:cs typeface="Arial" panose="020B0604020202020204" pitchFamily="34" charset="0"/>
              </a:rPr>
              <a:t>Haleluya.</a:t>
            </a:r>
            <a:endParaRPr kumimoji="0" lang="pt-BR" sz="2800" b="1" i="1" u="none" strike="noStrike" kern="1200" cap="none" spc="0" normalizeH="0" baseline="0" noProof="0" dirty="0">
              <a:ln w="0"/>
              <a:solidFill>
                <a:prstClr val="black"/>
              </a:solidFill>
              <a:effectLst/>
              <a:uLnTx/>
              <a:uFillTx/>
              <a:latin typeface="Daytona" panose="020B0604030500040204" pitchFamily="34" charset="0"/>
              <a:ea typeface="+mn-ea"/>
              <a:cs typeface="Arial" panose="020B0604020202020204" pitchFamily="34" charset="0"/>
            </a:endParaRPr>
          </a:p>
        </p:txBody>
      </p:sp>
      <p:sp>
        <p:nvSpPr>
          <p:cNvPr id="6" name="Rectangle: Top Corners Rounded 5">
            <a:extLst>
              <a:ext uri="{FF2B5EF4-FFF2-40B4-BE49-F238E27FC236}">
                <a16:creationId xmlns:a16="http://schemas.microsoft.com/office/drawing/2014/main" id="{3883AAA7-9B31-4E11-9030-5A1E1B776093}"/>
              </a:ext>
            </a:extLst>
          </p:cNvPr>
          <p:cNvSpPr>
            <a:spLocks noGrp="1" noRot="1" noMove="1" noResize="1" noEditPoints="1" noAdjustHandles="1" noChangeArrowheads="1" noChangeShapeType="1"/>
          </p:cNvSpPr>
          <p:nvPr/>
        </p:nvSpPr>
        <p:spPr>
          <a:xfrm>
            <a:off x="1131528" y="5008797"/>
            <a:ext cx="2409982" cy="355276"/>
          </a:xfrm>
          <a:prstGeom prst="round2SameRect">
            <a:avLst>
              <a:gd name="adj1" fmla="val 0"/>
              <a:gd name="adj2" fmla="val 0"/>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144000" tIns="54000" rIns="144000" bIns="54000" rtlCol="0" anchor="ct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1">
                <a:ln>
                  <a:noFill/>
                </a:ln>
                <a:solidFill>
                  <a:prstClr val="white"/>
                </a:solidFill>
                <a:effectLst/>
                <a:uLnTx/>
                <a:uFillTx/>
                <a:latin typeface="Daytona" panose="020B0604030500040204" pitchFamily="34" charset="0"/>
                <a:ea typeface="+mn-ea"/>
                <a:cs typeface="+mn-cs"/>
              </a:rPr>
              <a:t>jemaat menyanyikan</a:t>
            </a:r>
            <a:endParaRPr kumimoji="0" lang="id-ID" sz="1600" b="1" i="0" u="none" strike="noStrike" kern="1200" cap="none" spc="0" normalizeH="0" baseline="0" noProof="1">
              <a:ln>
                <a:noFill/>
              </a:ln>
              <a:solidFill>
                <a:prstClr val="white"/>
              </a:solidFill>
              <a:effectLst/>
              <a:uLnTx/>
              <a:uFillTx/>
              <a:latin typeface="Daytona" panose="020B0604030500040204" pitchFamily="34" charset="0"/>
              <a:ea typeface="+mn-ea"/>
              <a:cs typeface="+mn-cs"/>
            </a:endParaRPr>
          </a:p>
        </p:txBody>
      </p:sp>
      <p:sp>
        <p:nvSpPr>
          <p:cNvPr id="3" name="Rectangle 2">
            <a:extLst>
              <a:ext uri="{FF2B5EF4-FFF2-40B4-BE49-F238E27FC236}">
                <a16:creationId xmlns:a16="http://schemas.microsoft.com/office/drawing/2014/main" id="{6D65E329-5D51-92BC-C6BE-DB94F1314BB7}"/>
              </a:ext>
            </a:extLst>
          </p:cNvPr>
          <p:cNvSpPr>
            <a:spLocks noGrp="1" noRot="1" noChangeAspect="1" noMove="1" noResize="1" noEditPoints="1" noAdjustHandles="1" noChangeArrowheads="1" noChangeShapeType="1"/>
          </p:cNvSpPr>
          <p:nvPr/>
        </p:nvSpPr>
        <p:spPr>
          <a:xfrm>
            <a:off x="11269979" y="6241007"/>
            <a:ext cx="152401" cy="150267"/>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 name="Rectangle 3">
            <a:extLst>
              <a:ext uri="{FF2B5EF4-FFF2-40B4-BE49-F238E27FC236}">
                <a16:creationId xmlns:a16="http://schemas.microsoft.com/office/drawing/2014/main" id="{852ECF8B-F1C7-0129-84B7-F282246391EE}"/>
              </a:ext>
            </a:extLst>
          </p:cNvPr>
          <p:cNvSpPr>
            <a:spLocks noGrp="1" noRot="1" noChangeAspect="1" noMove="1" noResize="1" noEditPoints="1" noAdjustHandles="1" noChangeArrowheads="1" noChangeShapeType="1"/>
          </p:cNvSpPr>
          <p:nvPr/>
        </p:nvSpPr>
        <p:spPr>
          <a:xfrm>
            <a:off x="11269978" y="6090740"/>
            <a:ext cx="152401" cy="150267"/>
          </a:xfrm>
          <a:prstGeom prst="rect">
            <a:avLst/>
          </a:prstGeom>
          <a:solidFill>
            <a:schemeClr val="accent2">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 name="Rectangle 7">
            <a:extLst>
              <a:ext uri="{FF2B5EF4-FFF2-40B4-BE49-F238E27FC236}">
                <a16:creationId xmlns:a16="http://schemas.microsoft.com/office/drawing/2014/main" id="{437CD14B-F84B-CCBD-AD1C-E50B3498A7F4}"/>
              </a:ext>
            </a:extLst>
          </p:cNvPr>
          <p:cNvSpPr>
            <a:spLocks noGrp="1" noRot="1" noChangeAspect="1" noMove="1" noResize="1" noEditPoints="1" noAdjustHandles="1" noChangeArrowheads="1" noChangeShapeType="1"/>
          </p:cNvSpPr>
          <p:nvPr/>
        </p:nvSpPr>
        <p:spPr>
          <a:xfrm>
            <a:off x="11117576" y="6241006"/>
            <a:ext cx="152401" cy="150267"/>
          </a:xfrm>
          <a:prstGeom prst="rect">
            <a:avLst/>
          </a:prstGeom>
          <a:solidFill>
            <a:schemeClr val="accent2">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nvGrpSpPr>
          <p:cNvPr id="14" name="Group 13">
            <a:extLst>
              <a:ext uri="{FF2B5EF4-FFF2-40B4-BE49-F238E27FC236}">
                <a16:creationId xmlns:a16="http://schemas.microsoft.com/office/drawing/2014/main" id="{CEBFB613-A8E6-6FA7-2F86-E62DC39CB5DA}"/>
              </a:ext>
            </a:extLst>
          </p:cNvPr>
          <p:cNvGrpSpPr>
            <a:grpSpLocks noGrp="1" noUngrp="1" noRot="1" noChangeAspect="1" noMove="1" noResize="1"/>
          </p:cNvGrpSpPr>
          <p:nvPr/>
        </p:nvGrpSpPr>
        <p:grpSpPr>
          <a:xfrm>
            <a:off x="769620" y="5007634"/>
            <a:ext cx="361909" cy="356839"/>
            <a:chOff x="666745" y="5063939"/>
            <a:chExt cx="304804" cy="300534"/>
          </a:xfrm>
        </p:grpSpPr>
        <p:sp>
          <p:nvSpPr>
            <p:cNvPr id="9" name="Rectangle 8">
              <a:extLst>
                <a:ext uri="{FF2B5EF4-FFF2-40B4-BE49-F238E27FC236}">
                  <a16:creationId xmlns:a16="http://schemas.microsoft.com/office/drawing/2014/main" id="{218C2F43-5253-66F2-C3F3-CBF1B1B1CD75}"/>
                </a:ext>
              </a:extLst>
            </p:cNvPr>
            <p:cNvSpPr>
              <a:spLocks noGrp="1" noRot="1" noChangeAspect="1" noMove="1" noResize="1" noEditPoints="1" noAdjustHandles="1" noChangeArrowheads="1" noChangeShapeType="1"/>
            </p:cNvSpPr>
            <p:nvPr/>
          </p:nvSpPr>
          <p:spPr>
            <a:xfrm>
              <a:off x="819148" y="5214206"/>
              <a:ext cx="152401" cy="150267"/>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Rectangle 9">
              <a:extLst>
                <a:ext uri="{FF2B5EF4-FFF2-40B4-BE49-F238E27FC236}">
                  <a16:creationId xmlns:a16="http://schemas.microsoft.com/office/drawing/2014/main" id="{89676D25-7806-C01C-299F-D68840A576D3}"/>
                </a:ext>
              </a:extLst>
            </p:cNvPr>
            <p:cNvSpPr>
              <a:spLocks noGrp="1" noRot="1" noChangeAspect="1" noMove="1" noResize="1" noEditPoints="1" noAdjustHandles="1" noChangeArrowheads="1" noChangeShapeType="1"/>
            </p:cNvSpPr>
            <p:nvPr/>
          </p:nvSpPr>
          <p:spPr>
            <a:xfrm>
              <a:off x="819147" y="5063939"/>
              <a:ext cx="152401" cy="150267"/>
            </a:xfrm>
            <a:prstGeom prst="rect">
              <a:avLst/>
            </a:prstGeom>
            <a:solidFill>
              <a:schemeClr val="accent2">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Rectangle 12">
              <a:extLst>
                <a:ext uri="{FF2B5EF4-FFF2-40B4-BE49-F238E27FC236}">
                  <a16:creationId xmlns:a16="http://schemas.microsoft.com/office/drawing/2014/main" id="{8A16A0C0-81F7-BDA9-3E79-E9B8D82784F1}"/>
                </a:ext>
              </a:extLst>
            </p:cNvPr>
            <p:cNvSpPr>
              <a:spLocks noGrp="1" noRot="1" noChangeAspect="1" noMove="1" noResize="1" noEditPoints="1" noAdjustHandles="1" noChangeArrowheads="1" noChangeShapeType="1"/>
            </p:cNvSpPr>
            <p:nvPr/>
          </p:nvSpPr>
          <p:spPr>
            <a:xfrm>
              <a:off x="666745" y="5214205"/>
              <a:ext cx="152401" cy="150267"/>
            </a:xfrm>
            <a:prstGeom prst="rect">
              <a:avLst/>
            </a:prstGeom>
            <a:solidFill>
              <a:schemeClr val="accent2">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Tree>
    <p:extLst>
      <p:ext uri="{BB962C8B-B14F-4D97-AF65-F5344CB8AC3E}">
        <p14:creationId xmlns:p14="http://schemas.microsoft.com/office/powerpoint/2010/main" val="1664007694"/>
      </p:ext>
    </p:extLst>
  </p:cSld>
  <p:clrMapOvr>
    <a:masterClrMapping/>
  </p:clrMapOvr>
  <p:transition>
    <p:fade/>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31095F5B-0EF1-4FFF-96D1-3A64E1B1597A}"/>
              </a:ext>
            </a:extLst>
          </p:cNvPr>
          <p:cNvSpPr>
            <a:spLocks noGrp="1" noRot="1" noMove="1" noResize="1" noEditPoints="1" noAdjustHandles="1" noChangeArrowheads="1" noChangeShapeType="1"/>
          </p:cNvSpPr>
          <p:nvPr/>
        </p:nvSpPr>
        <p:spPr>
          <a:xfrm>
            <a:off x="0" y="0"/>
            <a:ext cx="12192000" cy="6857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5" name="Rectangle 4">
            <a:extLst>
              <a:ext uri="{FF2B5EF4-FFF2-40B4-BE49-F238E27FC236}">
                <a16:creationId xmlns:a16="http://schemas.microsoft.com/office/drawing/2014/main" id="{1FCE3353-31B6-4E0B-B08D-01F824E02C9C}"/>
              </a:ext>
            </a:extLst>
          </p:cNvPr>
          <p:cNvSpPr>
            <a:spLocks noGrp="1" noRot="1" noMove="1" noResize="1" noEditPoints="1" noAdjustHandles="1" noChangeArrowheads="1" noChangeShapeType="1"/>
          </p:cNvSpPr>
          <p:nvPr/>
        </p:nvSpPr>
        <p:spPr>
          <a:xfrm>
            <a:off x="769620" y="5186053"/>
            <a:ext cx="10652760" cy="1205221"/>
          </a:xfrm>
          <a:prstGeom prst="rect">
            <a:avLst/>
          </a:prstGeom>
          <a:gradFill flip="none" rotWithShape="1">
            <a:gsLst>
              <a:gs pos="50000">
                <a:srgbClr val="DFE7F5"/>
              </a:gs>
              <a:gs pos="0">
                <a:schemeClr val="bg1"/>
              </a:gs>
              <a:gs pos="100000">
                <a:schemeClr val="bg1"/>
              </a:gs>
            </a:gsLst>
            <a:lin ang="81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2" name="Rectangle 1">
            <a:extLst>
              <a:ext uri="{FF2B5EF4-FFF2-40B4-BE49-F238E27FC236}">
                <a16:creationId xmlns:a16="http://schemas.microsoft.com/office/drawing/2014/main" id="{9C35FE96-29D3-4A50-94E7-95A0C76BF0D5}"/>
              </a:ext>
            </a:extLst>
          </p:cNvPr>
          <p:cNvSpPr/>
          <p:nvPr/>
        </p:nvSpPr>
        <p:spPr>
          <a:xfrm>
            <a:off x="3556682" y="5362032"/>
            <a:ext cx="5078633" cy="954107"/>
          </a:xfrm>
          <a:prstGeom prst="rect">
            <a:avLst/>
          </a:prstGeom>
          <a:noFill/>
        </p:spPr>
        <p:txBody>
          <a:bodyPr wrap="none" lIns="91440" tIns="45720" rIns="91440" bIns="45720">
            <a:spAutoFit/>
          </a:bodyPr>
          <a:lstStyle/>
          <a:p>
            <a:pPr algn="ctr"/>
            <a:r>
              <a:rPr lang="pt-BR" sz="2800" cap="none" spc="0" dirty="0">
                <a:ln w="0"/>
                <a:latin typeface="Daytona" panose="020B0604030500040204" pitchFamily="34" charset="0"/>
                <a:cs typeface="Arial" panose="020B0604020202020204" pitchFamily="34" charset="0"/>
              </a:rPr>
              <a:t>Lorem ipsum dolor sit amet,</a:t>
            </a:r>
          </a:p>
          <a:p>
            <a:pPr algn="ctr"/>
            <a:r>
              <a:rPr lang="pt-BR" sz="2800" cap="none" spc="0" dirty="0">
                <a:ln w="0"/>
                <a:latin typeface="Daytona" panose="020B0604030500040204" pitchFamily="34" charset="0"/>
                <a:cs typeface="Arial" panose="020B0604020202020204" pitchFamily="34" charset="0"/>
              </a:rPr>
              <a:t>consectetur adipiscing elit.</a:t>
            </a:r>
          </a:p>
        </p:txBody>
      </p:sp>
      <p:sp>
        <p:nvSpPr>
          <p:cNvPr id="6" name="Rectangle: Top Corners Rounded 5">
            <a:extLst>
              <a:ext uri="{FF2B5EF4-FFF2-40B4-BE49-F238E27FC236}">
                <a16:creationId xmlns:a16="http://schemas.microsoft.com/office/drawing/2014/main" id="{3883AAA7-9B31-4E11-9030-5A1E1B776093}"/>
              </a:ext>
            </a:extLst>
          </p:cNvPr>
          <p:cNvSpPr>
            <a:spLocks noGrp="1" noRot="1" noMove="1" noResize="1" noEditPoints="1" noAdjustHandles="1" noChangeArrowheads="1" noChangeShapeType="1"/>
          </p:cNvSpPr>
          <p:nvPr/>
        </p:nvSpPr>
        <p:spPr>
          <a:xfrm>
            <a:off x="1131528" y="5008797"/>
            <a:ext cx="1033003" cy="355276"/>
          </a:xfrm>
          <a:prstGeom prst="round2SameRect">
            <a:avLst>
              <a:gd name="adj1" fmla="val 0"/>
              <a:gd name="adj2" fmla="val 0"/>
            </a:avLst>
          </a:prstGeom>
          <a:solidFill>
            <a:schemeClr val="tx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144000" tIns="54000" rIns="144000" bIns="54000" rtlCol="0" anchor="ctr">
            <a:spAutoFit/>
          </a:bodyPr>
          <a:lstStyle/>
          <a:p>
            <a:r>
              <a:rPr lang="en-US" sz="1600" b="1" noProof="1">
                <a:latin typeface="Daytona" panose="020B0604030500040204" pitchFamily="34" charset="0"/>
              </a:rPr>
              <a:t>liturgis</a:t>
            </a:r>
            <a:endParaRPr lang="id-ID" sz="1600" b="1" noProof="1">
              <a:latin typeface="Daytona" panose="020B0604030500040204" pitchFamily="34" charset="0"/>
            </a:endParaRPr>
          </a:p>
        </p:txBody>
      </p:sp>
      <p:sp>
        <p:nvSpPr>
          <p:cNvPr id="3" name="Rectangle 2">
            <a:extLst>
              <a:ext uri="{FF2B5EF4-FFF2-40B4-BE49-F238E27FC236}">
                <a16:creationId xmlns:a16="http://schemas.microsoft.com/office/drawing/2014/main" id="{6D65E329-5D51-92BC-C6BE-DB94F1314BB7}"/>
              </a:ext>
            </a:extLst>
          </p:cNvPr>
          <p:cNvSpPr>
            <a:spLocks noGrp="1" noRot="1" noChangeAspect="1" noMove="1" noResize="1" noEditPoints="1" noAdjustHandles="1" noChangeArrowheads="1" noChangeShapeType="1"/>
          </p:cNvSpPr>
          <p:nvPr/>
        </p:nvSpPr>
        <p:spPr>
          <a:xfrm>
            <a:off x="11269979" y="6241007"/>
            <a:ext cx="152401" cy="150267"/>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4" name="Rectangle 3">
            <a:extLst>
              <a:ext uri="{FF2B5EF4-FFF2-40B4-BE49-F238E27FC236}">
                <a16:creationId xmlns:a16="http://schemas.microsoft.com/office/drawing/2014/main" id="{852ECF8B-F1C7-0129-84B7-F282246391EE}"/>
              </a:ext>
            </a:extLst>
          </p:cNvPr>
          <p:cNvSpPr>
            <a:spLocks noGrp="1" noRot="1" noChangeAspect="1" noMove="1" noResize="1" noEditPoints="1" noAdjustHandles="1" noChangeArrowheads="1" noChangeShapeType="1"/>
          </p:cNvSpPr>
          <p:nvPr/>
        </p:nvSpPr>
        <p:spPr>
          <a:xfrm>
            <a:off x="11269978" y="6090740"/>
            <a:ext cx="152401" cy="150267"/>
          </a:xfrm>
          <a:prstGeom prst="rect">
            <a:avLst/>
          </a:prstGeom>
          <a:solidFill>
            <a:srgbClr val="952A1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8" name="Rectangle 7">
            <a:extLst>
              <a:ext uri="{FF2B5EF4-FFF2-40B4-BE49-F238E27FC236}">
                <a16:creationId xmlns:a16="http://schemas.microsoft.com/office/drawing/2014/main" id="{437CD14B-F84B-CCBD-AD1C-E50B3498A7F4}"/>
              </a:ext>
            </a:extLst>
          </p:cNvPr>
          <p:cNvSpPr>
            <a:spLocks noGrp="1" noRot="1" noChangeAspect="1" noMove="1" noResize="1" noEditPoints="1" noAdjustHandles="1" noChangeArrowheads="1" noChangeShapeType="1"/>
          </p:cNvSpPr>
          <p:nvPr/>
        </p:nvSpPr>
        <p:spPr>
          <a:xfrm>
            <a:off x="11117576" y="6241006"/>
            <a:ext cx="152401" cy="150267"/>
          </a:xfrm>
          <a:prstGeom prst="rect">
            <a:avLst/>
          </a:prstGeom>
          <a:solidFill>
            <a:srgbClr val="952A1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d-ID"/>
          </a:p>
        </p:txBody>
      </p:sp>
      <p:grpSp>
        <p:nvGrpSpPr>
          <p:cNvPr id="14" name="Group 13">
            <a:extLst>
              <a:ext uri="{FF2B5EF4-FFF2-40B4-BE49-F238E27FC236}">
                <a16:creationId xmlns:a16="http://schemas.microsoft.com/office/drawing/2014/main" id="{CEBFB613-A8E6-6FA7-2F86-E62DC39CB5DA}"/>
              </a:ext>
            </a:extLst>
          </p:cNvPr>
          <p:cNvGrpSpPr>
            <a:grpSpLocks noGrp="1" noUngrp="1" noRot="1" noChangeAspect="1" noMove="1" noResize="1"/>
          </p:cNvGrpSpPr>
          <p:nvPr/>
        </p:nvGrpSpPr>
        <p:grpSpPr>
          <a:xfrm>
            <a:off x="769620" y="5007634"/>
            <a:ext cx="361909" cy="356839"/>
            <a:chOff x="666745" y="5063939"/>
            <a:chExt cx="304804" cy="300534"/>
          </a:xfrm>
        </p:grpSpPr>
        <p:sp>
          <p:nvSpPr>
            <p:cNvPr id="9" name="Rectangle 8">
              <a:extLst>
                <a:ext uri="{FF2B5EF4-FFF2-40B4-BE49-F238E27FC236}">
                  <a16:creationId xmlns:a16="http://schemas.microsoft.com/office/drawing/2014/main" id="{218C2F43-5253-66F2-C3F3-CBF1B1B1CD75}"/>
                </a:ext>
              </a:extLst>
            </p:cNvPr>
            <p:cNvSpPr>
              <a:spLocks noGrp="1" noRot="1" noChangeAspect="1" noMove="1" noResize="1" noEditPoints="1" noAdjustHandles="1" noChangeArrowheads="1" noChangeShapeType="1"/>
            </p:cNvSpPr>
            <p:nvPr/>
          </p:nvSpPr>
          <p:spPr>
            <a:xfrm>
              <a:off x="819148" y="5214206"/>
              <a:ext cx="152401" cy="150267"/>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10" name="Rectangle 9">
              <a:extLst>
                <a:ext uri="{FF2B5EF4-FFF2-40B4-BE49-F238E27FC236}">
                  <a16:creationId xmlns:a16="http://schemas.microsoft.com/office/drawing/2014/main" id="{89676D25-7806-C01C-299F-D68840A576D3}"/>
                </a:ext>
              </a:extLst>
            </p:cNvPr>
            <p:cNvSpPr>
              <a:spLocks noGrp="1" noRot="1" noChangeAspect="1" noMove="1" noResize="1" noEditPoints="1" noAdjustHandles="1" noChangeArrowheads="1" noChangeShapeType="1"/>
            </p:cNvSpPr>
            <p:nvPr/>
          </p:nvSpPr>
          <p:spPr>
            <a:xfrm>
              <a:off x="819147" y="5063939"/>
              <a:ext cx="152401" cy="150267"/>
            </a:xfrm>
            <a:prstGeom prst="rect">
              <a:avLst/>
            </a:prstGeom>
            <a:solidFill>
              <a:srgbClr val="952A1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13" name="Rectangle 12">
              <a:extLst>
                <a:ext uri="{FF2B5EF4-FFF2-40B4-BE49-F238E27FC236}">
                  <a16:creationId xmlns:a16="http://schemas.microsoft.com/office/drawing/2014/main" id="{8A16A0C0-81F7-BDA9-3E79-E9B8D82784F1}"/>
                </a:ext>
              </a:extLst>
            </p:cNvPr>
            <p:cNvSpPr>
              <a:spLocks noGrp="1" noRot="1" noChangeAspect="1" noMove="1" noResize="1" noEditPoints="1" noAdjustHandles="1" noChangeArrowheads="1" noChangeShapeType="1"/>
            </p:cNvSpPr>
            <p:nvPr/>
          </p:nvSpPr>
          <p:spPr>
            <a:xfrm>
              <a:off x="666745" y="5214205"/>
              <a:ext cx="152401" cy="150267"/>
            </a:xfrm>
            <a:prstGeom prst="rect">
              <a:avLst/>
            </a:prstGeom>
            <a:solidFill>
              <a:srgbClr val="952A1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d-ID"/>
            </a:p>
          </p:txBody>
        </p:sp>
      </p:grpSp>
    </p:spTree>
    <p:extLst>
      <p:ext uri="{BB962C8B-B14F-4D97-AF65-F5344CB8AC3E}">
        <p14:creationId xmlns:p14="http://schemas.microsoft.com/office/powerpoint/2010/main" val="463697481"/>
      </p:ext>
    </p:extLst>
  </p:cSld>
  <p:clrMapOvr>
    <a:masterClrMapping/>
  </p:clrMapOvr>
  <p:transition>
    <p:fade/>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31095F5B-0EF1-4FFF-96D1-3A64E1B1597A}"/>
              </a:ext>
            </a:extLst>
          </p:cNvPr>
          <p:cNvSpPr>
            <a:spLocks noGrp="1" noRot="1" noMove="1" noResize="1" noEditPoints="1" noAdjustHandles="1" noChangeArrowheads="1" noChangeShapeType="1"/>
          </p:cNvSpPr>
          <p:nvPr/>
        </p:nvSpPr>
        <p:spPr>
          <a:xfrm>
            <a:off x="0" y="0"/>
            <a:ext cx="12192000" cy="6857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 name="Rectangle 6">
            <a:extLst>
              <a:ext uri="{FF2B5EF4-FFF2-40B4-BE49-F238E27FC236}">
                <a16:creationId xmlns:a16="http://schemas.microsoft.com/office/drawing/2014/main" id="{64C4E202-EC5B-0A21-1C1D-D93CD7AF4AD0}"/>
              </a:ext>
            </a:extLst>
          </p:cNvPr>
          <p:cNvSpPr>
            <a:spLocks/>
          </p:cNvSpPr>
          <p:nvPr/>
        </p:nvSpPr>
        <p:spPr>
          <a:xfrm flipH="1">
            <a:off x="4371973" y="5690918"/>
            <a:ext cx="3448052" cy="619373"/>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7" name="Rectangle 26">
            <a:extLst>
              <a:ext uri="{FF2B5EF4-FFF2-40B4-BE49-F238E27FC236}">
                <a16:creationId xmlns:a16="http://schemas.microsoft.com/office/drawing/2014/main" id="{854902E9-394C-493F-AAE5-0F19767239F1}"/>
              </a:ext>
            </a:extLst>
          </p:cNvPr>
          <p:cNvSpPr>
            <a:spLocks/>
          </p:cNvSpPr>
          <p:nvPr/>
        </p:nvSpPr>
        <p:spPr>
          <a:xfrm>
            <a:off x="4473601" y="5769771"/>
            <a:ext cx="3244799" cy="461665"/>
          </a:xfrm>
          <a:prstGeom prst="rect">
            <a:avLst/>
          </a:prstGeom>
          <a:noFill/>
        </p:spPr>
        <p:txBody>
          <a:bodyPr wrap="none" lIns="91440" tIns="45720" rIns="91440" bIns="4572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300" normalizeH="0" noProof="0" dirty="0">
                <a:ln w="0"/>
                <a:solidFill>
                  <a:prstClr val="white"/>
                </a:solidFill>
                <a:effectLst/>
                <a:uLnTx/>
                <a:uFillTx/>
                <a:latin typeface="Montserrat" panose="00000500000000000000" pitchFamily="2" charset="0"/>
              </a:rPr>
              <a:t>JEMAAT DUDU</a:t>
            </a:r>
            <a:r>
              <a:rPr kumimoji="0" lang="en-US" sz="2400" b="1" i="0" u="none" strike="noStrike" kern="1200" cap="none" normalizeH="0" noProof="0" dirty="0">
                <a:ln w="0"/>
                <a:solidFill>
                  <a:prstClr val="white"/>
                </a:solidFill>
                <a:effectLst/>
                <a:uLnTx/>
                <a:uFillTx/>
                <a:latin typeface="Montserrat" panose="00000500000000000000" pitchFamily="2" charset="0"/>
              </a:rPr>
              <a:t>K</a:t>
            </a:r>
          </a:p>
        </p:txBody>
      </p:sp>
    </p:spTree>
    <p:extLst>
      <p:ext uri="{BB962C8B-B14F-4D97-AF65-F5344CB8AC3E}">
        <p14:creationId xmlns:p14="http://schemas.microsoft.com/office/powerpoint/2010/main" val="3073452981"/>
      </p:ext>
    </p:extLst>
  </p:cSld>
  <p:clrMapOvr>
    <a:masterClrMapping/>
  </p:clrMapOvr>
  <p:transition>
    <p:fade/>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31095F5B-0EF1-4FFF-96D1-3A64E1B1597A}"/>
              </a:ext>
            </a:extLst>
          </p:cNvPr>
          <p:cNvSpPr/>
          <p:nvPr/>
        </p:nvSpPr>
        <p:spPr>
          <a:xfrm>
            <a:off x="0" y="0"/>
            <a:ext cx="12192000" cy="6857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546441569"/>
      </p:ext>
    </p:extLst>
  </p:cSld>
  <p:clrMapOvr>
    <a:masterClrMapping/>
  </p:clrMapOvr>
  <p:transition>
    <p:fade/>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Green Screen Overlay">
            <a:hlinkClick r:id="" action="ppaction://media"/>
            <a:extLst>
              <a:ext uri="{FF2B5EF4-FFF2-40B4-BE49-F238E27FC236}">
                <a16:creationId xmlns:a16="http://schemas.microsoft.com/office/drawing/2014/main" id="{C90003F9-CA64-5424-0F4C-BA04693007A5}"/>
              </a:ext>
            </a:extLst>
          </p:cNvPr>
          <p:cNvPicPr>
            <a:picLocks noGrp="1" noRot="1" noChangeAspect="1" noMove="1" noResize="1" noEditPoints="1" noAdjustHandles="1" noChangeArrowheads="1" noChangeShapeType="1" noCrop="1"/>
          </p:cNvPicPr>
          <p:nvPr>
            <a:videoFile r:link="rId2"/>
            <p:extLst>
              <p:ext uri="{DAA4B4D4-6D71-4841-9C94-3DE7FCFB9230}">
                <p14:media xmlns:p14="http://schemas.microsoft.com/office/powerpoint/2010/main" r:embed="rId1"/>
              </p:ext>
            </p:extLst>
          </p:nvPr>
        </p:nvPicPr>
        <p:blipFill>
          <a:blip r:embed="rId5"/>
          <a:stretch>
            <a:fillRect/>
          </a:stretch>
        </p:blipFill>
        <p:spPr>
          <a:xfrm>
            <a:off x="0" y="-1"/>
            <a:ext cx="12192000" cy="6858000"/>
          </a:xfrm>
          <a:prstGeom prst="rect">
            <a:avLst/>
          </a:prstGeom>
        </p:spPr>
      </p:pic>
      <p:pic>
        <p:nvPicPr>
          <p:cNvPr id="6" name="Picture 5">
            <a:extLst>
              <a:ext uri="{FF2B5EF4-FFF2-40B4-BE49-F238E27FC236}">
                <a16:creationId xmlns:a16="http://schemas.microsoft.com/office/drawing/2014/main" id="{DBF82299-66F8-203C-EAB7-58C375B05777}"/>
              </a:ext>
            </a:extLst>
          </p:cNvPr>
          <p:cNvPicPr>
            <a:picLocks noGrp="1" noRot="1" noChangeAspect="1" noMove="1" noResize="1" noEditPoints="1" noAdjustHandles="1" noChangeArrowheads="1" noChangeShapeType="1" noCrop="1"/>
          </p:cNvPicPr>
          <p:nvPr/>
        </p:nvPicPr>
        <p:blipFill>
          <a:blip r:embed="rId6">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12" name="Rectangle 11">
            <a:extLst>
              <a:ext uri="{FF2B5EF4-FFF2-40B4-BE49-F238E27FC236}">
                <a16:creationId xmlns:a16="http://schemas.microsoft.com/office/drawing/2014/main" id="{31095F5B-0EF1-4FFF-96D1-3A64E1B1597A}"/>
              </a:ext>
            </a:extLst>
          </p:cNvPr>
          <p:cNvSpPr>
            <a:spLocks noGrp="1" noRot="1" noMove="1" noResize="1" noEditPoints="1" noAdjustHandles="1" noChangeArrowheads="1" noChangeShapeType="1"/>
          </p:cNvSpPr>
          <p:nvPr/>
        </p:nvSpPr>
        <p:spPr>
          <a:xfrm>
            <a:off x="0" y="0"/>
            <a:ext cx="12192000" cy="6857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nvGrpSpPr>
          <p:cNvPr id="14" name="Group 13">
            <a:extLst>
              <a:ext uri="{FF2B5EF4-FFF2-40B4-BE49-F238E27FC236}">
                <a16:creationId xmlns:a16="http://schemas.microsoft.com/office/drawing/2014/main" id="{EFEB16A0-434F-4A55-A571-EFA89ACD0694}"/>
              </a:ext>
            </a:extLst>
          </p:cNvPr>
          <p:cNvGrpSpPr/>
          <p:nvPr/>
        </p:nvGrpSpPr>
        <p:grpSpPr>
          <a:xfrm>
            <a:off x="3647888" y="5288568"/>
            <a:ext cx="3512505" cy="564634"/>
            <a:chOff x="3547769" y="5594910"/>
            <a:chExt cx="2162681" cy="564634"/>
          </a:xfrm>
        </p:grpSpPr>
        <p:sp>
          <p:nvSpPr>
            <p:cNvPr id="27" name="Rectangle 26">
              <a:extLst>
                <a:ext uri="{FF2B5EF4-FFF2-40B4-BE49-F238E27FC236}">
                  <a16:creationId xmlns:a16="http://schemas.microsoft.com/office/drawing/2014/main" id="{854902E9-394C-493F-AAE5-0F19767239F1}"/>
                </a:ext>
              </a:extLst>
            </p:cNvPr>
            <p:cNvSpPr/>
            <p:nvPr/>
          </p:nvSpPr>
          <p:spPr>
            <a:xfrm>
              <a:off x="3547772" y="5594910"/>
              <a:ext cx="2162678" cy="400110"/>
            </a:xfrm>
            <a:prstGeom prst="rect">
              <a:avLst/>
            </a:prstGeom>
            <a:noFill/>
          </p:spPr>
          <p:txBody>
            <a:bodyPr wrap="none" lIns="91440" tIns="45720" rIns="91440" bIns="4572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w="0"/>
                  <a:solidFill>
                    <a:prstClr val="white"/>
                  </a:solidFill>
                  <a:effectLst/>
                  <a:uLnTx/>
                  <a:uFillTx/>
                  <a:latin typeface="Montserrat SemiBold" panose="00000700000000000000" pitchFamily="2" charset="0"/>
                  <a:ea typeface="+mn-ea"/>
                  <a:cs typeface="+mn-cs"/>
                </a:rPr>
                <a:t>JUDUL LAGU NYANYIAN</a:t>
              </a:r>
            </a:p>
          </p:txBody>
        </p:sp>
        <p:sp>
          <p:nvSpPr>
            <p:cNvPr id="28" name="Rectangle 27">
              <a:extLst>
                <a:ext uri="{FF2B5EF4-FFF2-40B4-BE49-F238E27FC236}">
                  <a16:creationId xmlns:a16="http://schemas.microsoft.com/office/drawing/2014/main" id="{08508F71-ED78-4BC3-832A-C78930F1B964}"/>
                </a:ext>
              </a:extLst>
            </p:cNvPr>
            <p:cNvSpPr/>
            <p:nvPr/>
          </p:nvSpPr>
          <p:spPr>
            <a:xfrm>
              <a:off x="3547769" y="5882545"/>
              <a:ext cx="1525087" cy="276999"/>
            </a:xfrm>
            <a:prstGeom prst="rect">
              <a:avLst/>
            </a:prstGeom>
            <a:noFill/>
          </p:spPr>
          <p:txBody>
            <a:bodyPr wrap="none" lIns="91440" tIns="45720" rIns="91440" bIns="4572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ID" sz="1200" b="0" i="0" u="none" strike="noStrike" kern="1200" cap="none" spc="0" normalizeH="0" baseline="0" noProof="1">
                  <a:ln w="0"/>
                  <a:solidFill>
                    <a:prstClr val="white"/>
                  </a:solidFill>
                  <a:effectLst/>
                  <a:uLnTx/>
                  <a:uFillTx/>
                  <a:latin typeface="Montserrat" panose="00000500000000000000" pitchFamily="2" charset="0"/>
                  <a:ea typeface="+mn-ea"/>
                  <a:cs typeface="+mn-cs"/>
                </a:rPr>
                <a:t>Kidung Jemaat No. ?? : ?? - ??</a:t>
              </a:r>
              <a:endParaRPr kumimoji="0" lang="id-ID" sz="1200" b="0" i="0" u="none" strike="noStrike" kern="1200" cap="none" spc="0" normalizeH="0" baseline="0" noProof="1">
                <a:ln w="0"/>
                <a:solidFill>
                  <a:prstClr val="white"/>
                </a:solidFill>
                <a:effectLst/>
                <a:uLnTx/>
                <a:uFillTx/>
                <a:latin typeface="Montserrat" panose="00000500000000000000" pitchFamily="2" charset="0"/>
                <a:ea typeface="+mn-ea"/>
                <a:cs typeface="+mn-cs"/>
              </a:endParaRPr>
            </a:p>
          </p:txBody>
        </p:sp>
      </p:grpSp>
      <p:pic>
        <p:nvPicPr>
          <p:cNvPr id="10" name="Picture 9" descr="A blue church with white crosses&#10;&#10;Description automatically generated">
            <a:extLst>
              <a:ext uri="{FF2B5EF4-FFF2-40B4-BE49-F238E27FC236}">
                <a16:creationId xmlns:a16="http://schemas.microsoft.com/office/drawing/2014/main" id="{4E40EFA1-B2C4-0F15-BDF0-0EC2159C70F2}"/>
              </a:ext>
            </a:extLst>
          </p:cNvPr>
          <p:cNvPicPr>
            <a:picLocks noGrp="1" noRot="1" noChangeAspect="1" noMove="1" noResize="1" noEditPoints="1" noAdjustHandles="1" noChangeArrowheads="1" noChangeShapeType="1" noCrop="1"/>
          </p:cNvPicPr>
          <p:nvPr/>
        </p:nvPicPr>
        <p:blipFill>
          <a:blip r:embed="rId7">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2514042" y="5342975"/>
            <a:ext cx="650686" cy="426134"/>
          </a:xfrm>
          <a:prstGeom prst="rect">
            <a:avLst/>
          </a:prstGeom>
          <a:effectLst>
            <a:innerShdw blurRad="114300">
              <a:prstClr val="black">
                <a:alpha val="75000"/>
              </a:prstClr>
            </a:innerShdw>
          </a:effectLst>
        </p:spPr>
      </p:pic>
    </p:spTree>
    <p:extLst>
      <p:ext uri="{BB962C8B-B14F-4D97-AF65-F5344CB8AC3E}">
        <p14:creationId xmlns:p14="http://schemas.microsoft.com/office/powerpoint/2010/main" val="27775914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4672" fill="hold"/>
                                        <p:tgtEl>
                                          <p:spTgt spid="8"/>
                                        </p:tgtEl>
                                      </p:cBhvr>
                                    </p:cmd>
                                  </p:childTnLst>
                                </p:cTn>
                              </p:par>
                              <p:par>
                                <p:cTn id="7" presetID="10" presetClass="entr" presetSubtype="0" fill="hold" nodeType="withEffect">
                                  <p:stCondLst>
                                    <p:cond delay="1750"/>
                                  </p:stCondLst>
                                  <p:childTnLst>
                                    <p:set>
                                      <p:cBhvr>
                                        <p:cTn id="8" dur="1" fill="hold">
                                          <p:stCondLst>
                                            <p:cond delay="0"/>
                                          </p:stCondLst>
                                        </p:cTn>
                                        <p:tgtEl>
                                          <p:spTgt spid="6"/>
                                        </p:tgtEl>
                                        <p:attrNameLst>
                                          <p:attrName>style.visibility</p:attrName>
                                        </p:attrNameLst>
                                      </p:cBhvr>
                                      <p:to>
                                        <p:strVal val="visible"/>
                                      </p:to>
                                    </p:set>
                                    <p:animEffect transition="in" filter="fade">
                                      <p:cBhvr>
                                        <p:cTn id="9" dur="500"/>
                                        <p:tgtEl>
                                          <p:spTgt spid="6"/>
                                        </p:tgtEl>
                                      </p:cBhvr>
                                    </p:animEffect>
                                  </p:childTnLst>
                                </p:cTn>
                              </p:par>
                              <p:par>
                                <p:cTn id="10" presetID="9" presetClass="entr" presetSubtype="0" fill="hold" nodeType="withEffect">
                                  <p:stCondLst>
                                    <p:cond delay="1750"/>
                                  </p:stCondLst>
                                  <p:childTnLst>
                                    <p:set>
                                      <p:cBhvr>
                                        <p:cTn id="11" dur="1" fill="hold">
                                          <p:stCondLst>
                                            <p:cond delay="0"/>
                                          </p:stCondLst>
                                        </p:cTn>
                                        <p:tgtEl>
                                          <p:spTgt spid="14"/>
                                        </p:tgtEl>
                                        <p:attrNameLst>
                                          <p:attrName>style.visibility</p:attrName>
                                        </p:attrNameLst>
                                      </p:cBhvr>
                                      <p:to>
                                        <p:strVal val="visible"/>
                                      </p:to>
                                    </p:set>
                                    <p:animEffect transition="in" filter="dissolve">
                                      <p:cBhvr>
                                        <p:cTn id="12" dur="500"/>
                                        <p:tgtEl>
                                          <p:spTgt spid="14"/>
                                        </p:tgtEl>
                                      </p:cBhvr>
                                    </p:animEffect>
                                  </p:childTnLst>
                                </p:cTn>
                              </p:par>
                              <p:par>
                                <p:cTn id="13" presetID="9" presetClass="entr" presetSubtype="0" fill="hold" nodeType="withEffect">
                                  <p:stCondLst>
                                    <p:cond delay="1750"/>
                                  </p:stCondLst>
                                  <p:childTnLst>
                                    <p:set>
                                      <p:cBhvr>
                                        <p:cTn id="14" dur="1" fill="hold">
                                          <p:stCondLst>
                                            <p:cond delay="0"/>
                                          </p:stCondLst>
                                        </p:cTn>
                                        <p:tgtEl>
                                          <p:spTgt spid="10"/>
                                        </p:tgtEl>
                                        <p:attrNameLst>
                                          <p:attrName>style.visibility</p:attrName>
                                        </p:attrNameLst>
                                      </p:cBhvr>
                                      <p:to>
                                        <p:strVal val="visible"/>
                                      </p:to>
                                    </p:set>
                                    <p:animEffect transition="in" filter="dissolve">
                                      <p:cBhvr>
                                        <p:cTn id="15"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video>
              <p:cMediaNode vol="80000" mute="1">
                <p:cTn id="16" fill="hold" display="0">
                  <p:stCondLst>
                    <p:cond delay="indefinite"/>
                  </p:stCondLst>
                </p:cTn>
                <p:tgtEl>
                  <p:spTgt spid="8"/>
                </p:tgtEl>
              </p:cMediaNode>
            </p:video>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31095F5B-0EF1-4FFF-96D1-3A64E1B1597A}"/>
              </a:ext>
            </a:extLst>
          </p:cNvPr>
          <p:cNvSpPr>
            <a:spLocks noGrp="1" noRot="1" noMove="1" noResize="1" noEditPoints="1" noAdjustHandles="1" noChangeArrowheads="1" noChangeShapeType="1"/>
          </p:cNvSpPr>
          <p:nvPr/>
        </p:nvSpPr>
        <p:spPr>
          <a:xfrm>
            <a:off x="0" y="0"/>
            <a:ext cx="12192000" cy="6857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 name="Rectangle 4">
            <a:extLst>
              <a:ext uri="{FF2B5EF4-FFF2-40B4-BE49-F238E27FC236}">
                <a16:creationId xmlns:a16="http://schemas.microsoft.com/office/drawing/2014/main" id="{1FCE3353-31B6-4E0B-B08D-01F824E02C9C}"/>
              </a:ext>
            </a:extLst>
          </p:cNvPr>
          <p:cNvSpPr>
            <a:spLocks noGrp="1" noRot="1" noMove="1" noResize="1" noEditPoints="1" noAdjustHandles="1" noChangeArrowheads="1" noChangeShapeType="1"/>
          </p:cNvSpPr>
          <p:nvPr/>
        </p:nvSpPr>
        <p:spPr>
          <a:xfrm>
            <a:off x="769620" y="5186053"/>
            <a:ext cx="10652760" cy="1205221"/>
          </a:xfrm>
          <a:prstGeom prst="rect">
            <a:avLst/>
          </a:prstGeom>
          <a:gradFill flip="none" rotWithShape="1">
            <a:gsLst>
              <a:gs pos="50000">
                <a:srgbClr val="DFE7F5"/>
              </a:gs>
              <a:gs pos="0">
                <a:schemeClr val="bg1"/>
              </a:gs>
              <a:gs pos="100000">
                <a:schemeClr val="bg1"/>
              </a:gs>
            </a:gsLst>
            <a:lin ang="81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Rectangle 1">
            <a:extLst>
              <a:ext uri="{FF2B5EF4-FFF2-40B4-BE49-F238E27FC236}">
                <a16:creationId xmlns:a16="http://schemas.microsoft.com/office/drawing/2014/main" id="{9C35FE96-29D3-4A50-94E7-95A0C76BF0D5}"/>
              </a:ext>
            </a:extLst>
          </p:cNvPr>
          <p:cNvSpPr/>
          <p:nvPr/>
        </p:nvSpPr>
        <p:spPr>
          <a:xfrm>
            <a:off x="3394780" y="5311609"/>
            <a:ext cx="5402440" cy="954107"/>
          </a:xfrm>
          <a:prstGeom prst="rect">
            <a:avLst/>
          </a:prstGeom>
          <a:noFill/>
        </p:spPr>
        <p:txBody>
          <a:bodyPr wrap="none" lIns="91440" tIns="45720" rIns="91440" bIns="4572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da-DK" sz="2800" b="0" i="0" u="none" strike="noStrike" kern="1200" cap="none" spc="0" normalizeH="0" baseline="0" noProof="0" dirty="0">
                <a:ln w="0"/>
                <a:solidFill>
                  <a:prstClr val="black"/>
                </a:solidFill>
                <a:effectLst/>
                <a:uLnTx/>
                <a:uFillTx/>
                <a:latin typeface="Montserrat SemiBold" panose="00000700000000000000" pitchFamily="2" charset="0"/>
                <a:ea typeface="+mn-ea"/>
                <a:cs typeface="+mn-cs"/>
              </a:rPr>
              <a:t>Lorem ipsum dolor sit amet,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fi-FI" sz="2800" b="0" i="0" u="none" strike="noStrike" kern="1200" cap="none" spc="0" normalizeH="0" baseline="0" noProof="0" dirty="0">
                <a:ln w="0"/>
                <a:solidFill>
                  <a:prstClr val="black"/>
                </a:solidFill>
                <a:effectLst/>
                <a:uLnTx/>
                <a:uFillTx/>
                <a:latin typeface="Montserrat SemiBold" panose="00000700000000000000" pitchFamily="2" charset="0"/>
                <a:ea typeface="+mn-ea"/>
                <a:cs typeface="+mn-cs"/>
              </a:rPr>
              <a:t>consectetur adipiscing elit,</a:t>
            </a:r>
          </a:p>
        </p:txBody>
      </p:sp>
      <p:sp>
        <p:nvSpPr>
          <p:cNvPr id="6" name="Rectangle: Top Corners Rounded 5">
            <a:extLst>
              <a:ext uri="{FF2B5EF4-FFF2-40B4-BE49-F238E27FC236}">
                <a16:creationId xmlns:a16="http://schemas.microsoft.com/office/drawing/2014/main" id="{3883AAA7-9B31-4E11-9030-5A1E1B776093}"/>
              </a:ext>
            </a:extLst>
          </p:cNvPr>
          <p:cNvSpPr>
            <a:spLocks noGrp="1" noRot="1" noMove="1" noResize="1" noEditPoints="1" noAdjustHandles="1" noChangeArrowheads="1" noChangeShapeType="1"/>
          </p:cNvSpPr>
          <p:nvPr/>
        </p:nvSpPr>
        <p:spPr>
          <a:xfrm>
            <a:off x="1131528" y="5008797"/>
            <a:ext cx="896748" cy="355276"/>
          </a:xfrm>
          <a:prstGeom prst="round2SameRect">
            <a:avLst>
              <a:gd name="adj1" fmla="val 0"/>
              <a:gd name="adj2" fmla="val 0"/>
            </a:avLst>
          </a:prstGeom>
          <a:solidFill>
            <a:schemeClr val="tx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144000" tIns="54000" rIns="144000" bIns="54000" rtlCol="0" anchor="ct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1">
                <a:ln>
                  <a:noFill/>
                </a:ln>
                <a:solidFill>
                  <a:prstClr val="white"/>
                </a:solidFill>
                <a:effectLst/>
                <a:uLnTx/>
                <a:uFillTx/>
                <a:latin typeface="Daytona" panose="020B0604030500040204" pitchFamily="34" charset="0"/>
                <a:ea typeface="+mn-ea"/>
                <a:cs typeface="+mn-cs"/>
              </a:rPr>
              <a:t>ayat ?</a:t>
            </a:r>
            <a:endParaRPr kumimoji="0" lang="id-ID" sz="1600" b="1" i="0" u="none" strike="noStrike" kern="1200" cap="none" spc="0" normalizeH="0" baseline="0" noProof="1">
              <a:ln>
                <a:noFill/>
              </a:ln>
              <a:solidFill>
                <a:prstClr val="white"/>
              </a:solidFill>
              <a:effectLst/>
              <a:uLnTx/>
              <a:uFillTx/>
              <a:latin typeface="Daytona" panose="020B0604030500040204" pitchFamily="34" charset="0"/>
              <a:ea typeface="+mn-ea"/>
              <a:cs typeface="+mn-cs"/>
            </a:endParaRPr>
          </a:p>
        </p:txBody>
      </p:sp>
      <p:sp>
        <p:nvSpPr>
          <p:cNvPr id="3" name="Rectangle 2">
            <a:extLst>
              <a:ext uri="{FF2B5EF4-FFF2-40B4-BE49-F238E27FC236}">
                <a16:creationId xmlns:a16="http://schemas.microsoft.com/office/drawing/2014/main" id="{6D65E329-5D51-92BC-C6BE-DB94F1314BB7}"/>
              </a:ext>
            </a:extLst>
          </p:cNvPr>
          <p:cNvSpPr>
            <a:spLocks noGrp="1" noRot="1" noChangeAspect="1" noMove="1" noResize="1" noEditPoints="1" noAdjustHandles="1" noChangeArrowheads="1" noChangeShapeType="1"/>
          </p:cNvSpPr>
          <p:nvPr/>
        </p:nvSpPr>
        <p:spPr>
          <a:xfrm>
            <a:off x="11269979" y="6241007"/>
            <a:ext cx="152401" cy="150267"/>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 name="Rectangle 3">
            <a:extLst>
              <a:ext uri="{FF2B5EF4-FFF2-40B4-BE49-F238E27FC236}">
                <a16:creationId xmlns:a16="http://schemas.microsoft.com/office/drawing/2014/main" id="{852ECF8B-F1C7-0129-84B7-F282246391EE}"/>
              </a:ext>
            </a:extLst>
          </p:cNvPr>
          <p:cNvSpPr>
            <a:spLocks noGrp="1" noRot="1" noChangeAspect="1" noMove="1" noResize="1" noEditPoints="1" noAdjustHandles="1" noChangeArrowheads="1" noChangeShapeType="1"/>
          </p:cNvSpPr>
          <p:nvPr/>
        </p:nvSpPr>
        <p:spPr>
          <a:xfrm>
            <a:off x="11269978" y="6090740"/>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 name="Rectangle 7">
            <a:extLst>
              <a:ext uri="{FF2B5EF4-FFF2-40B4-BE49-F238E27FC236}">
                <a16:creationId xmlns:a16="http://schemas.microsoft.com/office/drawing/2014/main" id="{437CD14B-F84B-CCBD-AD1C-E50B3498A7F4}"/>
              </a:ext>
            </a:extLst>
          </p:cNvPr>
          <p:cNvSpPr>
            <a:spLocks noGrp="1" noRot="1" noChangeAspect="1" noMove="1" noResize="1" noEditPoints="1" noAdjustHandles="1" noChangeArrowheads="1" noChangeShapeType="1"/>
          </p:cNvSpPr>
          <p:nvPr/>
        </p:nvSpPr>
        <p:spPr>
          <a:xfrm>
            <a:off x="11117576" y="6241006"/>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nvGrpSpPr>
          <p:cNvPr id="14" name="Group 13">
            <a:extLst>
              <a:ext uri="{FF2B5EF4-FFF2-40B4-BE49-F238E27FC236}">
                <a16:creationId xmlns:a16="http://schemas.microsoft.com/office/drawing/2014/main" id="{CEBFB613-A8E6-6FA7-2F86-E62DC39CB5DA}"/>
              </a:ext>
            </a:extLst>
          </p:cNvPr>
          <p:cNvGrpSpPr>
            <a:grpSpLocks noGrp="1" noUngrp="1" noRot="1" noChangeAspect="1" noMove="1" noResize="1"/>
          </p:cNvGrpSpPr>
          <p:nvPr/>
        </p:nvGrpSpPr>
        <p:grpSpPr>
          <a:xfrm>
            <a:off x="769620" y="5007634"/>
            <a:ext cx="361909" cy="356839"/>
            <a:chOff x="666745" y="5063939"/>
            <a:chExt cx="304804" cy="300534"/>
          </a:xfrm>
        </p:grpSpPr>
        <p:sp>
          <p:nvSpPr>
            <p:cNvPr id="9" name="Rectangle 8">
              <a:extLst>
                <a:ext uri="{FF2B5EF4-FFF2-40B4-BE49-F238E27FC236}">
                  <a16:creationId xmlns:a16="http://schemas.microsoft.com/office/drawing/2014/main" id="{218C2F43-5253-66F2-C3F3-CBF1B1B1CD75}"/>
                </a:ext>
              </a:extLst>
            </p:cNvPr>
            <p:cNvSpPr>
              <a:spLocks noGrp="1" noRot="1" noChangeAspect="1" noMove="1" noResize="1" noEditPoints="1" noAdjustHandles="1" noChangeArrowheads="1" noChangeShapeType="1"/>
            </p:cNvSpPr>
            <p:nvPr/>
          </p:nvSpPr>
          <p:spPr>
            <a:xfrm>
              <a:off x="819148" y="5214206"/>
              <a:ext cx="152401" cy="150267"/>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Rectangle 9">
              <a:extLst>
                <a:ext uri="{FF2B5EF4-FFF2-40B4-BE49-F238E27FC236}">
                  <a16:creationId xmlns:a16="http://schemas.microsoft.com/office/drawing/2014/main" id="{89676D25-7806-C01C-299F-D68840A576D3}"/>
                </a:ext>
              </a:extLst>
            </p:cNvPr>
            <p:cNvSpPr>
              <a:spLocks noGrp="1" noRot="1" noChangeAspect="1" noMove="1" noResize="1" noEditPoints="1" noAdjustHandles="1" noChangeArrowheads="1" noChangeShapeType="1"/>
            </p:cNvSpPr>
            <p:nvPr/>
          </p:nvSpPr>
          <p:spPr>
            <a:xfrm>
              <a:off x="819147" y="5063939"/>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Rectangle 12">
              <a:extLst>
                <a:ext uri="{FF2B5EF4-FFF2-40B4-BE49-F238E27FC236}">
                  <a16:creationId xmlns:a16="http://schemas.microsoft.com/office/drawing/2014/main" id="{8A16A0C0-81F7-BDA9-3E79-E9B8D82784F1}"/>
                </a:ext>
              </a:extLst>
            </p:cNvPr>
            <p:cNvSpPr>
              <a:spLocks noGrp="1" noRot="1" noChangeAspect="1" noMove="1" noResize="1" noEditPoints="1" noAdjustHandles="1" noChangeArrowheads="1" noChangeShapeType="1"/>
            </p:cNvSpPr>
            <p:nvPr/>
          </p:nvSpPr>
          <p:spPr>
            <a:xfrm>
              <a:off x="666745" y="5214205"/>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Tree>
    <p:extLst>
      <p:ext uri="{BB962C8B-B14F-4D97-AF65-F5344CB8AC3E}">
        <p14:creationId xmlns:p14="http://schemas.microsoft.com/office/powerpoint/2010/main" val="193916806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31095F5B-0EF1-4FFF-96D1-3A64E1B1597A}"/>
              </a:ext>
            </a:extLst>
          </p:cNvPr>
          <p:cNvSpPr>
            <a:spLocks noGrp="1" noRot="1" noMove="1" noResize="1" noEditPoints="1" noAdjustHandles="1" noChangeArrowheads="1" noChangeShapeType="1"/>
          </p:cNvSpPr>
          <p:nvPr/>
        </p:nvSpPr>
        <p:spPr>
          <a:xfrm>
            <a:off x="0" y="0"/>
            <a:ext cx="12192000" cy="6857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 name="Rectangle 4">
            <a:extLst>
              <a:ext uri="{FF2B5EF4-FFF2-40B4-BE49-F238E27FC236}">
                <a16:creationId xmlns:a16="http://schemas.microsoft.com/office/drawing/2014/main" id="{1FCE3353-31B6-4E0B-B08D-01F824E02C9C}"/>
              </a:ext>
            </a:extLst>
          </p:cNvPr>
          <p:cNvSpPr>
            <a:spLocks noGrp="1" noRot="1" noMove="1" noResize="1" noEditPoints="1" noAdjustHandles="1" noChangeArrowheads="1" noChangeShapeType="1"/>
          </p:cNvSpPr>
          <p:nvPr/>
        </p:nvSpPr>
        <p:spPr>
          <a:xfrm>
            <a:off x="769620" y="5186053"/>
            <a:ext cx="10652760" cy="1205221"/>
          </a:xfrm>
          <a:prstGeom prst="rect">
            <a:avLst/>
          </a:prstGeom>
          <a:gradFill flip="none" rotWithShape="1">
            <a:gsLst>
              <a:gs pos="50000">
                <a:srgbClr val="DFE7F5"/>
              </a:gs>
              <a:gs pos="0">
                <a:schemeClr val="bg1"/>
              </a:gs>
              <a:gs pos="100000">
                <a:schemeClr val="bg1"/>
              </a:gs>
            </a:gsLst>
            <a:lin ang="81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Rectangle 1">
            <a:extLst>
              <a:ext uri="{FF2B5EF4-FFF2-40B4-BE49-F238E27FC236}">
                <a16:creationId xmlns:a16="http://schemas.microsoft.com/office/drawing/2014/main" id="{9C35FE96-29D3-4A50-94E7-95A0C76BF0D5}"/>
              </a:ext>
            </a:extLst>
          </p:cNvPr>
          <p:cNvSpPr/>
          <p:nvPr/>
        </p:nvSpPr>
        <p:spPr>
          <a:xfrm>
            <a:off x="2790448" y="5311609"/>
            <a:ext cx="6611105" cy="954107"/>
          </a:xfrm>
          <a:prstGeom prst="rect">
            <a:avLst/>
          </a:prstGeom>
          <a:noFill/>
        </p:spPr>
        <p:txBody>
          <a:bodyPr wrap="none" lIns="91440" tIns="45720" rIns="91440" bIns="4572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t-BR" sz="2800" b="0" i="0" u="none" strike="noStrike" kern="1200" cap="none" spc="0" normalizeH="0" baseline="0" noProof="0" dirty="0">
                <a:ln w="0"/>
                <a:solidFill>
                  <a:prstClr val="black"/>
                </a:solidFill>
                <a:effectLst/>
                <a:uLnTx/>
                <a:uFillTx/>
                <a:latin typeface="Montserrat SemiBold" panose="00000700000000000000" pitchFamily="2" charset="0"/>
                <a:ea typeface="+mn-ea"/>
                <a:cs typeface="+mn-cs"/>
              </a:rPr>
              <a:t>sed do eiusmod tempor incididunt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id-ID" sz="2800" b="0" i="0" u="none" strike="noStrike" kern="1200" cap="none" spc="0" normalizeH="0" baseline="0" noProof="1">
                <a:ln w="0"/>
                <a:solidFill>
                  <a:prstClr val="black"/>
                </a:solidFill>
                <a:effectLst/>
                <a:uLnTx/>
                <a:uFillTx/>
                <a:latin typeface="Montserrat SemiBold" panose="00000700000000000000" pitchFamily="2" charset="0"/>
                <a:ea typeface="+mn-ea"/>
                <a:cs typeface="+mn-cs"/>
              </a:rPr>
              <a:t>ut</a:t>
            </a:r>
            <a:r>
              <a:rPr kumimoji="0" lang="fr-FR" sz="2800" b="0" i="0" u="none" strike="noStrike" kern="1200" cap="none" spc="0" normalizeH="0" baseline="0" noProof="0" dirty="0">
                <a:ln w="0"/>
                <a:solidFill>
                  <a:prstClr val="black"/>
                </a:solidFill>
                <a:effectLst/>
                <a:uLnTx/>
                <a:uFillTx/>
                <a:latin typeface="Montserrat SemiBold" panose="00000700000000000000" pitchFamily="2" charset="0"/>
                <a:ea typeface="+mn-ea"/>
                <a:cs typeface="+mn-cs"/>
              </a:rPr>
              <a:t> </a:t>
            </a:r>
            <a:r>
              <a:rPr kumimoji="0" lang="fr-FR" sz="2800" b="0" i="0" u="none" strike="noStrike" kern="1200" cap="none" spc="0" normalizeH="0" baseline="0" noProof="0" dirty="0" err="1">
                <a:ln w="0"/>
                <a:solidFill>
                  <a:prstClr val="black"/>
                </a:solidFill>
                <a:effectLst/>
                <a:uLnTx/>
                <a:uFillTx/>
                <a:latin typeface="Montserrat SemiBold" panose="00000700000000000000" pitchFamily="2" charset="0"/>
                <a:ea typeface="+mn-ea"/>
                <a:cs typeface="+mn-cs"/>
              </a:rPr>
              <a:t>labore</a:t>
            </a:r>
            <a:r>
              <a:rPr kumimoji="0" lang="fr-FR" sz="2800" b="0" i="0" u="none" strike="noStrike" kern="1200" cap="none" spc="0" normalizeH="0" baseline="0" noProof="0" dirty="0">
                <a:ln w="0"/>
                <a:solidFill>
                  <a:prstClr val="black"/>
                </a:solidFill>
                <a:effectLst/>
                <a:uLnTx/>
                <a:uFillTx/>
                <a:latin typeface="Montserrat SemiBold" panose="00000700000000000000" pitchFamily="2" charset="0"/>
                <a:ea typeface="+mn-ea"/>
                <a:cs typeface="+mn-cs"/>
              </a:rPr>
              <a:t> et </a:t>
            </a:r>
            <a:r>
              <a:rPr kumimoji="0" lang="fr-FR" sz="2800" b="0" i="0" u="none" strike="noStrike" kern="1200" cap="none" spc="0" normalizeH="0" baseline="0" noProof="0" dirty="0" err="1">
                <a:ln w="0"/>
                <a:solidFill>
                  <a:prstClr val="black"/>
                </a:solidFill>
                <a:effectLst/>
                <a:uLnTx/>
                <a:uFillTx/>
                <a:latin typeface="Montserrat SemiBold" panose="00000700000000000000" pitchFamily="2" charset="0"/>
                <a:ea typeface="+mn-ea"/>
                <a:cs typeface="+mn-cs"/>
              </a:rPr>
              <a:t>dolore</a:t>
            </a:r>
            <a:r>
              <a:rPr kumimoji="0" lang="fr-FR" sz="2800" b="0" i="0" u="none" strike="noStrike" kern="1200" cap="none" spc="0" normalizeH="0" baseline="0" noProof="0" dirty="0">
                <a:ln w="0"/>
                <a:solidFill>
                  <a:prstClr val="black"/>
                </a:solidFill>
                <a:effectLst/>
                <a:uLnTx/>
                <a:uFillTx/>
                <a:latin typeface="Montserrat SemiBold" panose="00000700000000000000" pitchFamily="2" charset="0"/>
                <a:ea typeface="+mn-ea"/>
                <a:cs typeface="+mn-cs"/>
              </a:rPr>
              <a:t> magna </a:t>
            </a:r>
            <a:r>
              <a:rPr kumimoji="0" lang="fr-FR" sz="2800" b="0" i="0" u="none" strike="noStrike" kern="1200" cap="none" spc="0" normalizeH="0" baseline="0" noProof="0" dirty="0" err="1">
                <a:ln w="0"/>
                <a:solidFill>
                  <a:prstClr val="black"/>
                </a:solidFill>
                <a:effectLst/>
                <a:uLnTx/>
                <a:uFillTx/>
                <a:latin typeface="Montserrat SemiBold" panose="00000700000000000000" pitchFamily="2" charset="0"/>
                <a:ea typeface="+mn-ea"/>
                <a:cs typeface="+mn-cs"/>
              </a:rPr>
              <a:t>aliqua</a:t>
            </a:r>
            <a:r>
              <a:rPr kumimoji="0" lang="fr-FR" sz="2800" b="0" i="0" u="none" strike="noStrike" kern="1200" cap="none" spc="0" normalizeH="0" baseline="0" noProof="0" dirty="0">
                <a:ln w="0"/>
                <a:solidFill>
                  <a:prstClr val="black"/>
                </a:solidFill>
                <a:effectLst/>
                <a:uLnTx/>
                <a:uFillTx/>
                <a:latin typeface="Montserrat SemiBold" panose="00000700000000000000" pitchFamily="2" charset="0"/>
                <a:ea typeface="+mn-ea"/>
                <a:cs typeface="+mn-cs"/>
              </a:rPr>
              <a:t>.</a:t>
            </a:r>
          </a:p>
        </p:txBody>
      </p:sp>
      <p:sp>
        <p:nvSpPr>
          <p:cNvPr id="6" name="Rectangle: Top Corners Rounded 5">
            <a:extLst>
              <a:ext uri="{FF2B5EF4-FFF2-40B4-BE49-F238E27FC236}">
                <a16:creationId xmlns:a16="http://schemas.microsoft.com/office/drawing/2014/main" id="{3883AAA7-9B31-4E11-9030-5A1E1B776093}"/>
              </a:ext>
            </a:extLst>
          </p:cNvPr>
          <p:cNvSpPr>
            <a:spLocks noGrp="1" noRot="1" noMove="1" noResize="1" noEditPoints="1" noAdjustHandles="1" noChangeArrowheads="1" noChangeShapeType="1"/>
          </p:cNvSpPr>
          <p:nvPr/>
        </p:nvSpPr>
        <p:spPr>
          <a:xfrm>
            <a:off x="1131528" y="5008797"/>
            <a:ext cx="661107" cy="355276"/>
          </a:xfrm>
          <a:prstGeom prst="round2SameRect">
            <a:avLst>
              <a:gd name="adj1" fmla="val 0"/>
              <a:gd name="adj2" fmla="val 0"/>
            </a:avLst>
          </a:prstGeom>
          <a:solidFill>
            <a:schemeClr val="tx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144000" tIns="54000" rIns="144000" bIns="54000" rtlCol="0" anchor="ct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1">
                <a:ln>
                  <a:noFill/>
                </a:ln>
                <a:solidFill>
                  <a:prstClr val="white"/>
                </a:solidFill>
                <a:effectLst/>
                <a:uLnTx/>
                <a:uFillTx/>
                <a:latin typeface="Daytona" panose="020B0604030500040204" pitchFamily="34" charset="0"/>
                <a:ea typeface="+mn-ea"/>
                <a:cs typeface="+mn-cs"/>
              </a:rPr>
              <a:t>reff</a:t>
            </a:r>
            <a:endParaRPr kumimoji="0" lang="id-ID" sz="1600" b="1" i="0" u="none" strike="noStrike" kern="1200" cap="none" spc="0" normalizeH="0" baseline="0" noProof="1">
              <a:ln>
                <a:noFill/>
              </a:ln>
              <a:solidFill>
                <a:prstClr val="white"/>
              </a:solidFill>
              <a:effectLst/>
              <a:uLnTx/>
              <a:uFillTx/>
              <a:latin typeface="Daytona" panose="020B0604030500040204" pitchFamily="34" charset="0"/>
              <a:ea typeface="+mn-ea"/>
              <a:cs typeface="+mn-cs"/>
            </a:endParaRPr>
          </a:p>
        </p:txBody>
      </p:sp>
      <p:sp>
        <p:nvSpPr>
          <p:cNvPr id="3" name="Rectangle 2">
            <a:extLst>
              <a:ext uri="{FF2B5EF4-FFF2-40B4-BE49-F238E27FC236}">
                <a16:creationId xmlns:a16="http://schemas.microsoft.com/office/drawing/2014/main" id="{6D65E329-5D51-92BC-C6BE-DB94F1314BB7}"/>
              </a:ext>
            </a:extLst>
          </p:cNvPr>
          <p:cNvSpPr>
            <a:spLocks noGrp="1" noRot="1" noChangeAspect="1" noMove="1" noResize="1" noEditPoints="1" noAdjustHandles="1" noChangeArrowheads="1" noChangeShapeType="1"/>
          </p:cNvSpPr>
          <p:nvPr/>
        </p:nvSpPr>
        <p:spPr>
          <a:xfrm>
            <a:off x="11269979" y="6241007"/>
            <a:ext cx="152401" cy="150267"/>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 name="Rectangle 3">
            <a:extLst>
              <a:ext uri="{FF2B5EF4-FFF2-40B4-BE49-F238E27FC236}">
                <a16:creationId xmlns:a16="http://schemas.microsoft.com/office/drawing/2014/main" id="{852ECF8B-F1C7-0129-84B7-F282246391EE}"/>
              </a:ext>
            </a:extLst>
          </p:cNvPr>
          <p:cNvSpPr>
            <a:spLocks noGrp="1" noRot="1" noChangeAspect="1" noMove="1" noResize="1" noEditPoints="1" noAdjustHandles="1" noChangeArrowheads="1" noChangeShapeType="1"/>
          </p:cNvSpPr>
          <p:nvPr/>
        </p:nvSpPr>
        <p:spPr>
          <a:xfrm>
            <a:off x="11269978" y="6090740"/>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 name="Rectangle 7">
            <a:extLst>
              <a:ext uri="{FF2B5EF4-FFF2-40B4-BE49-F238E27FC236}">
                <a16:creationId xmlns:a16="http://schemas.microsoft.com/office/drawing/2014/main" id="{437CD14B-F84B-CCBD-AD1C-E50B3498A7F4}"/>
              </a:ext>
            </a:extLst>
          </p:cNvPr>
          <p:cNvSpPr>
            <a:spLocks noGrp="1" noRot="1" noChangeAspect="1" noMove="1" noResize="1" noEditPoints="1" noAdjustHandles="1" noChangeArrowheads="1" noChangeShapeType="1"/>
          </p:cNvSpPr>
          <p:nvPr/>
        </p:nvSpPr>
        <p:spPr>
          <a:xfrm>
            <a:off x="11117576" y="6241006"/>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nvGrpSpPr>
          <p:cNvPr id="14" name="Group 13">
            <a:extLst>
              <a:ext uri="{FF2B5EF4-FFF2-40B4-BE49-F238E27FC236}">
                <a16:creationId xmlns:a16="http://schemas.microsoft.com/office/drawing/2014/main" id="{CEBFB613-A8E6-6FA7-2F86-E62DC39CB5DA}"/>
              </a:ext>
            </a:extLst>
          </p:cNvPr>
          <p:cNvGrpSpPr>
            <a:grpSpLocks noGrp="1" noUngrp="1" noRot="1" noChangeAspect="1" noMove="1" noResize="1"/>
          </p:cNvGrpSpPr>
          <p:nvPr/>
        </p:nvGrpSpPr>
        <p:grpSpPr>
          <a:xfrm>
            <a:off x="769620" y="5007634"/>
            <a:ext cx="361909" cy="356839"/>
            <a:chOff x="666745" y="5063939"/>
            <a:chExt cx="304804" cy="300534"/>
          </a:xfrm>
        </p:grpSpPr>
        <p:sp>
          <p:nvSpPr>
            <p:cNvPr id="9" name="Rectangle 8">
              <a:extLst>
                <a:ext uri="{FF2B5EF4-FFF2-40B4-BE49-F238E27FC236}">
                  <a16:creationId xmlns:a16="http://schemas.microsoft.com/office/drawing/2014/main" id="{218C2F43-5253-66F2-C3F3-CBF1B1B1CD75}"/>
                </a:ext>
              </a:extLst>
            </p:cNvPr>
            <p:cNvSpPr>
              <a:spLocks noGrp="1" noRot="1" noChangeAspect="1" noMove="1" noResize="1" noEditPoints="1" noAdjustHandles="1" noChangeArrowheads="1" noChangeShapeType="1"/>
            </p:cNvSpPr>
            <p:nvPr/>
          </p:nvSpPr>
          <p:spPr>
            <a:xfrm>
              <a:off x="819148" y="5214206"/>
              <a:ext cx="152401" cy="150267"/>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Rectangle 9">
              <a:extLst>
                <a:ext uri="{FF2B5EF4-FFF2-40B4-BE49-F238E27FC236}">
                  <a16:creationId xmlns:a16="http://schemas.microsoft.com/office/drawing/2014/main" id="{89676D25-7806-C01C-299F-D68840A576D3}"/>
                </a:ext>
              </a:extLst>
            </p:cNvPr>
            <p:cNvSpPr>
              <a:spLocks noGrp="1" noRot="1" noChangeAspect="1" noMove="1" noResize="1" noEditPoints="1" noAdjustHandles="1" noChangeArrowheads="1" noChangeShapeType="1"/>
            </p:cNvSpPr>
            <p:nvPr/>
          </p:nvSpPr>
          <p:spPr>
            <a:xfrm>
              <a:off x="819147" y="5063939"/>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Rectangle 12">
              <a:extLst>
                <a:ext uri="{FF2B5EF4-FFF2-40B4-BE49-F238E27FC236}">
                  <a16:creationId xmlns:a16="http://schemas.microsoft.com/office/drawing/2014/main" id="{8A16A0C0-81F7-BDA9-3E79-E9B8D82784F1}"/>
                </a:ext>
              </a:extLst>
            </p:cNvPr>
            <p:cNvSpPr>
              <a:spLocks noGrp="1" noRot="1" noChangeAspect="1" noMove="1" noResize="1" noEditPoints="1" noAdjustHandles="1" noChangeArrowheads="1" noChangeShapeType="1"/>
            </p:cNvSpPr>
            <p:nvPr/>
          </p:nvSpPr>
          <p:spPr>
            <a:xfrm>
              <a:off x="666745" y="5214205"/>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Tree>
    <p:extLst>
      <p:ext uri="{BB962C8B-B14F-4D97-AF65-F5344CB8AC3E}">
        <p14:creationId xmlns:p14="http://schemas.microsoft.com/office/powerpoint/2010/main" val="3769304745"/>
      </p:ext>
    </p:extLst>
  </p:cSld>
  <p:clrMapOvr>
    <a:masterClrMapping/>
  </p:clrMapOvr>
  <p:transition>
    <p:fade/>
  </p:transition>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31095F5B-0EF1-4FFF-96D1-3A64E1B1597A}"/>
              </a:ext>
            </a:extLst>
          </p:cNvPr>
          <p:cNvSpPr/>
          <p:nvPr/>
        </p:nvSpPr>
        <p:spPr>
          <a:xfrm>
            <a:off x="0" y="0"/>
            <a:ext cx="12192000" cy="6857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Tree>
    <p:extLst>
      <p:ext uri="{BB962C8B-B14F-4D97-AF65-F5344CB8AC3E}">
        <p14:creationId xmlns:p14="http://schemas.microsoft.com/office/powerpoint/2010/main" val="411149963"/>
      </p:ext>
    </p:extLst>
  </p:cSld>
  <p:clrMapOvr>
    <a:masterClrMapping/>
  </p:clrMapOvr>
  <p:transition>
    <p:fade/>
  </p:transition>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Green Screen Overlay">
            <a:hlinkClick r:id="" action="ppaction://media"/>
            <a:extLst>
              <a:ext uri="{FF2B5EF4-FFF2-40B4-BE49-F238E27FC236}">
                <a16:creationId xmlns:a16="http://schemas.microsoft.com/office/drawing/2014/main" id="{C90003F9-CA64-5424-0F4C-BA04693007A5}"/>
              </a:ext>
            </a:extLst>
          </p:cNvPr>
          <p:cNvPicPr>
            <a:picLocks noGrp="1" noRot="1" noChangeAspect="1" noMove="1" noResize="1" noEditPoints="1" noAdjustHandles="1" noChangeArrowheads="1" noChangeShapeType="1" noCrop="1"/>
          </p:cNvPicPr>
          <p:nvPr>
            <a:videoFile r:link="rId2"/>
            <p:extLst>
              <p:ext uri="{DAA4B4D4-6D71-4841-9C94-3DE7FCFB9230}">
                <p14:media xmlns:p14="http://schemas.microsoft.com/office/powerpoint/2010/main" r:embed="rId1"/>
              </p:ext>
            </p:extLst>
          </p:nvPr>
        </p:nvPicPr>
        <p:blipFill>
          <a:blip r:embed="rId5"/>
          <a:stretch>
            <a:fillRect/>
          </a:stretch>
        </p:blipFill>
        <p:spPr>
          <a:xfrm>
            <a:off x="0" y="-1"/>
            <a:ext cx="12192000" cy="6858000"/>
          </a:xfrm>
          <a:prstGeom prst="rect">
            <a:avLst/>
          </a:prstGeom>
        </p:spPr>
      </p:pic>
      <p:pic>
        <p:nvPicPr>
          <p:cNvPr id="6" name="Picture 5">
            <a:extLst>
              <a:ext uri="{FF2B5EF4-FFF2-40B4-BE49-F238E27FC236}">
                <a16:creationId xmlns:a16="http://schemas.microsoft.com/office/drawing/2014/main" id="{DBF82299-66F8-203C-EAB7-58C375B05777}"/>
              </a:ext>
            </a:extLst>
          </p:cNvPr>
          <p:cNvPicPr>
            <a:picLocks noGrp="1" noRot="1" noChangeAspect="1" noMove="1" noResize="1" noEditPoints="1" noAdjustHandles="1" noChangeArrowheads="1" noChangeShapeType="1" noCrop="1"/>
          </p:cNvPicPr>
          <p:nvPr/>
        </p:nvPicPr>
        <p:blipFill>
          <a:blip r:embed="rId6">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12" name="Rectangle 11">
            <a:extLst>
              <a:ext uri="{FF2B5EF4-FFF2-40B4-BE49-F238E27FC236}">
                <a16:creationId xmlns:a16="http://schemas.microsoft.com/office/drawing/2014/main" id="{31095F5B-0EF1-4FFF-96D1-3A64E1B1597A}"/>
              </a:ext>
            </a:extLst>
          </p:cNvPr>
          <p:cNvSpPr>
            <a:spLocks noGrp="1" noRot="1" noMove="1" noResize="1" noEditPoints="1" noAdjustHandles="1" noChangeArrowheads="1" noChangeShapeType="1"/>
          </p:cNvSpPr>
          <p:nvPr/>
        </p:nvSpPr>
        <p:spPr>
          <a:xfrm>
            <a:off x="0" y="0"/>
            <a:ext cx="12192000" cy="6857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nvGrpSpPr>
          <p:cNvPr id="14" name="Group 13">
            <a:extLst>
              <a:ext uri="{FF2B5EF4-FFF2-40B4-BE49-F238E27FC236}">
                <a16:creationId xmlns:a16="http://schemas.microsoft.com/office/drawing/2014/main" id="{EFEB16A0-434F-4A55-A571-EFA89ACD0694}"/>
              </a:ext>
            </a:extLst>
          </p:cNvPr>
          <p:cNvGrpSpPr/>
          <p:nvPr/>
        </p:nvGrpSpPr>
        <p:grpSpPr>
          <a:xfrm>
            <a:off x="3647889" y="5288568"/>
            <a:ext cx="4089582" cy="564634"/>
            <a:chOff x="3547769" y="5594910"/>
            <a:chExt cx="2517992" cy="564634"/>
          </a:xfrm>
        </p:grpSpPr>
        <p:sp>
          <p:nvSpPr>
            <p:cNvPr id="27" name="Rectangle 26">
              <a:extLst>
                <a:ext uri="{FF2B5EF4-FFF2-40B4-BE49-F238E27FC236}">
                  <a16:creationId xmlns:a16="http://schemas.microsoft.com/office/drawing/2014/main" id="{854902E9-394C-493F-AAE5-0F19767239F1}"/>
                </a:ext>
              </a:extLst>
            </p:cNvPr>
            <p:cNvSpPr/>
            <p:nvPr/>
          </p:nvSpPr>
          <p:spPr>
            <a:xfrm>
              <a:off x="3547772" y="5594910"/>
              <a:ext cx="1466854" cy="400110"/>
            </a:xfrm>
            <a:prstGeom prst="rect">
              <a:avLst/>
            </a:prstGeom>
            <a:noFill/>
          </p:spPr>
          <p:txBody>
            <a:bodyPr wrap="none" lIns="91440" tIns="45720" rIns="91440" bIns="4572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w="0"/>
                  <a:solidFill>
                    <a:prstClr val="white"/>
                  </a:solidFill>
                  <a:effectLst/>
                  <a:uLnTx/>
                  <a:uFillTx/>
                  <a:latin typeface="Montserrat SemiBold" panose="00000700000000000000" pitchFamily="2" charset="0"/>
                  <a:ea typeface="+mn-ea"/>
                  <a:cs typeface="+mn-cs"/>
                </a:rPr>
                <a:t>HUKUM TAURAT</a:t>
              </a:r>
            </a:p>
          </p:txBody>
        </p:sp>
        <p:sp>
          <p:nvSpPr>
            <p:cNvPr id="28" name="Rectangle 27">
              <a:extLst>
                <a:ext uri="{FF2B5EF4-FFF2-40B4-BE49-F238E27FC236}">
                  <a16:creationId xmlns:a16="http://schemas.microsoft.com/office/drawing/2014/main" id="{08508F71-ED78-4BC3-832A-C78930F1B964}"/>
                </a:ext>
              </a:extLst>
            </p:cNvPr>
            <p:cNvSpPr/>
            <p:nvPr/>
          </p:nvSpPr>
          <p:spPr>
            <a:xfrm>
              <a:off x="3547769" y="5882545"/>
              <a:ext cx="2517992" cy="276999"/>
            </a:xfrm>
            <a:prstGeom prst="rect">
              <a:avLst/>
            </a:prstGeom>
            <a:noFill/>
          </p:spPr>
          <p:txBody>
            <a:bodyPr wrap="none" lIns="91440" tIns="45720" rIns="91440" bIns="4572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ID" sz="1200" b="0" i="1" u="none" strike="noStrike" kern="1200" cap="none" spc="0" normalizeH="0" baseline="0" noProof="1">
                  <a:ln w="0"/>
                  <a:solidFill>
                    <a:prstClr val="white"/>
                  </a:solidFill>
                  <a:effectLst/>
                  <a:uLnTx/>
                  <a:uFillTx/>
                  <a:latin typeface="Montserrat" panose="00000500000000000000" pitchFamily="2" charset="0"/>
                  <a:ea typeface="+mn-ea"/>
                  <a:cs typeface="+mn-cs"/>
                </a:rPr>
                <a:t>Ibadah Kenaikan Tuhan Yesus – HKBP Jatinegara</a:t>
              </a:r>
              <a:endParaRPr kumimoji="0" lang="id-ID" sz="1200" b="0" i="1" u="none" strike="noStrike" kern="1200" cap="none" spc="0" normalizeH="0" baseline="0" noProof="1">
                <a:ln w="0"/>
                <a:solidFill>
                  <a:prstClr val="white"/>
                </a:solidFill>
                <a:effectLst/>
                <a:uLnTx/>
                <a:uFillTx/>
                <a:latin typeface="Montserrat" panose="00000500000000000000" pitchFamily="2" charset="0"/>
                <a:ea typeface="+mn-ea"/>
                <a:cs typeface="+mn-cs"/>
              </a:endParaRPr>
            </a:p>
          </p:txBody>
        </p:sp>
      </p:grpSp>
      <p:pic>
        <p:nvPicPr>
          <p:cNvPr id="10" name="Picture 9" descr="A blue church with white crosses&#10;&#10;Description automatically generated">
            <a:extLst>
              <a:ext uri="{FF2B5EF4-FFF2-40B4-BE49-F238E27FC236}">
                <a16:creationId xmlns:a16="http://schemas.microsoft.com/office/drawing/2014/main" id="{4E40EFA1-B2C4-0F15-BDF0-0EC2159C70F2}"/>
              </a:ext>
            </a:extLst>
          </p:cNvPr>
          <p:cNvPicPr>
            <a:picLocks noGrp="1" noRot="1" noChangeAspect="1" noMove="1" noResize="1" noEditPoints="1" noAdjustHandles="1" noChangeArrowheads="1" noChangeShapeType="1" noCrop="1"/>
          </p:cNvPicPr>
          <p:nvPr/>
        </p:nvPicPr>
        <p:blipFill>
          <a:blip r:embed="rId7">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2514042" y="5342975"/>
            <a:ext cx="650686" cy="426134"/>
          </a:xfrm>
          <a:prstGeom prst="rect">
            <a:avLst/>
          </a:prstGeom>
          <a:effectLst>
            <a:innerShdw blurRad="114300">
              <a:prstClr val="black">
                <a:alpha val="75000"/>
              </a:prstClr>
            </a:innerShdw>
          </a:effectLst>
        </p:spPr>
      </p:pic>
    </p:spTree>
    <p:extLst>
      <p:ext uri="{BB962C8B-B14F-4D97-AF65-F5344CB8AC3E}">
        <p14:creationId xmlns:p14="http://schemas.microsoft.com/office/powerpoint/2010/main" val="20596810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4672" fill="hold"/>
                                        <p:tgtEl>
                                          <p:spTgt spid="8"/>
                                        </p:tgtEl>
                                      </p:cBhvr>
                                    </p:cmd>
                                  </p:childTnLst>
                                </p:cTn>
                              </p:par>
                              <p:par>
                                <p:cTn id="7" presetID="10" presetClass="entr" presetSubtype="0" fill="hold" nodeType="withEffect">
                                  <p:stCondLst>
                                    <p:cond delay="1750"/>
                                  </p:stCondLst>
                                  <p:childTnLst>
                                    <p:set>
                                      <p:cBhvr>
                                        <p:cTn id="8" dur="1" fill="hold">
                                          <p:stCondLst>
                                            <p:cond delay="0"/>
                                          </p:stCondLst>
                                        </p:cTn>
                                        <p:tgtEl>
                                          <p:spTgt spid="6"/>
                                        </p:tgtEl>
                                        <p:attrNameLst>
                                          <p:attrName>style.visibility</p:attrName>
                                        </p:attrNameLst>
                                      </p:cBhvr>
                                      <p:to>
                                        <p:strVal val="visible"/>
                                      </p:to>
                                    </p:set>
                                    <p:animEffect transition="in" filter="fade">
                                      <p:cBhvr>
                                        <p:cTn id="9" dur="500"/>
                                        <p:tgtEl>
                                          <p:spTgt spid="6"/>
                                        </p:tgtEl>
                                      </p:cBhvr>
                                    </p:animEffect>
                                  </p:childTnLst>
                                </p:cTn>
                              </p:par>
                              <p:par>
                                <p:cTn id="10" presetID="9" presetClass="entr" presetSubtype="0" fill="hold" nodeType="withEffect">
                                  <p:stCondLst>
                                    <p:cond delay="1750"/>
                                  </p:stCondLst>
                                  <p:childTnLst>
                                    <p:set>
                                      <p:cBhvr>
                                        <p:cTn id="11" dur="1" fill="hold">
                                          <p:stCondLst>
                                            <p:cond delay="0"/>
                                          </p:stCondLst>
                                        </p:cTn>
                                        <p:tgtEl>
                                          <p:spTgt spid="14"/>
                                        </p:tgtEl>
                                        <p:attrNameLst>
                                          <p:attrName>style.visibility</p:attrName>
                                        </p:attrNameLst>
                                      </p:cBhvr>
                                      <p:to>
                                        <p:strVal val="visible"/>
                                      </p:to>
                                    </p:set>
                                    <p:animEffect transition="in" filter="dissolve">
                                      <p:cBhvr>
                                        <p:cTn id="12" dur="500"/>
                                        <p:tgtEl>
                                          <p:spTgt spid="14"/>
                                        </p:tgtEl>
                                      </p:cBhvr>
                                    </p:animEffect>
                                  </p:childTnLst>
                                </p:cTn>
                              </p:par>
                              <p:par>
                                <p:cTn id="13" presetID="9" presetClass="entr" presetSubtype="0" fill="hold" nodeType="withEffect">
                                  <p:stCondLst>
                                    <p:cond delay="1750"/>
                                  </p:stCondLst>
                                  <p:childTnLst>
                                    <p:set>
                                      <p:cBhvr>
                                        <p:cTn id="14" dur="1" fill="hold">
                                          <p:stCondLst>
                                            <p:cond delay="0"/>
                                          </p:stCondLst>
                                        </p:cTn>
                                        <p:tgtEl>
                                          <p:spTgt spid="10"/>
                                        </p:tgtEl>
                                        <p:attrNameLst>
                                          <p:attrName>style.visibility</p:attrName>
                                        </p:attrNameLst>
                                      </p:cBhvr>
                                      <p:to>
                                        <p:strVal val="visible"/>
                                      </p:to>
                                    </p:set>
                                    <p:animEffect transition="in" filter="dissolve">
                                      <p:cBhvr>
                                        <p:cTn id="15"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video>
              <p:cMediaNode vol="80000" mute="1">
                <p:cTn id="16" fill="hold" display="0">
                  <p:stCondLst>
                    <p:cond delay="indefinite"/>
                  </p:stCondLst>
                </p:cTn>
                <p:tgtEl>
                  <p:spTgt spid="8"/>
                </p:tgtEl>
              </p:cMediaNode>
            </p:video>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31095F5B-0EF1-4FFF-96D1-3A64E1B1597A}"/>
              </a:ext>
            </a:extLst>
          </p:cNvPr>
          <p:cNvSpPr>
            <a:spLocks noGrp="1" noRot="1" noMove="1" noResize="1" noEditPoints="1" noAdjustHandles="1" noChangeArrowheads="1" noChangeShapeType="1"/>
          </p:cNvSpPr>
          <p:nvPr/>
        </p:nvSpPr>
        <p:spPr>
          <a:xfrm>
            <a:off x="0" y="0"/>
            <a:ext cx="12192000" cy="6857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 name="Rectangle 4">
            <a:extLst>
              <a:ext uri="{FF2B5EF4-FFF2-40B4-BE49-F238E27FC236}">
                <a16:creationId xmlns:a16="http://schemas.microsoft.com/office/drawing/2014/main" id="{1FCE3353-31B6-4E0B-B08D-01F824E02C9C}"/>
              </a:ext>
            </a:extLst>
          </p:cNvPr>
          <p:cNvSpPr>
            <a:spLocks noGrp="1" noRot="1" noMove="1" noResize="1" noEditPoints="1" noAdjustHandles="1" noChangeArrowheads="1" noChangeShapeType="1"/>
          </p:cNvSpPr>
          <p:nvPr/>
        </p:nvSpPr>
        <p:spPr>
          <a:xfrm>
            <a:off x="769620" y="5186053"/>
            <a:ext cx="10652760" cy="1205221"/>
          </a:xfrm>
          <a:prstGeom prst="rect">
            <a:avLst/>
          </a:prstGeom>
          <a:gradFill flip="none" rotWithShape="1">
            <a:gsLst>
              <a:gs pos="50000">
                <a:srgbClr val="DFE7F5"/>
              </a:gs>
              <a:gs pos="0">
                <a:schemeClr val="bg1"/>
              </a:gs>
              <a:gs pos="100000">
                <a:schemeClr val="bg1"/>
              </a:gs>
            </a:gsLst>
            <a:lin ang="81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Rectangle 1">
            <a:extLst>
              <a:ext uri="{FF2B5EF4-FFF2-40B4-BE49-F238E27FC236}">
                <a16:creationId xmlns:a16="http://schemas.microsoft.com/office/drawing/2014/main" id="{9C35FE96-29D3-4A50-94E7-95A0C76BF0D5}"/>
              </a:ext>
            </a:extLst>
          </p:cNvPr>
          <p:cNvSpPr/>
          <p:nvPr/>
        </p:nvSpPr>
        <p:spPr>
          <a:xfrm>
            <a:off x="3556682" y="5362032"/>
            <a:ext cx="5078633" cy="954107"/>
          </a:xfrm>
          <a:prstGeom prst="rect">
            <a:avLst/>
          </a:prstGeom>
          <a:noFill/>
        </p:spPr>
        <p:txBody>
          <a:bodyPr wrap="none" lIns="91440" tIns="45720" rIns="91440" bIns="4572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t-BR" sz="2800" b="0" i="0" u="none" strike="noStrike" kern="1200" cap="none" spc="0" normalizeH="0" baseline="0" noProof="0" dirty="0">
                <a:ln w="0"/>
                <a:solidFill>
                  <a:prstClr val="black"/>
                </a:solidFill>
                <a:effectLst/>
                <a:uLnTx/>
                <a:uFillTx/>
                <a:latin typeface="Daytona" panose="020B0604030500040204" pitchFamily="34" charset="0"/>
                <a:ea typeface="+mn-ea"/>
                <a:cs typeface="Arial" panose="020B0604020202020204" pitchFamily="34" charset="0"/>
              </a:rPr>
              <a:t>Lorem ipsum dolor sit amet,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pt-BR" sz="2800" b="0" i="0" u="none" strike="noStrike" kern="1200" cap="none" spc="0" normalizeH="0" baseline="0" noProof="0" dirty="0">
                <a:ln w="0"/>
                <a:solidFill>
                  <a:prstClr val="black"/>
                </a:solidFill>
                <a:effectLst/>
                <a:uLnTx/>
                <a:uFillTx/>
                <a:latin typeface="Daytona" panose="020B0604030500040204" pitchFamily="34" charset="0"/>
                <a:ea typeface="+mn-ea"/>
                <a:cs typeface="Arial" panose="020B0604020202020204" pitchFamily="34" charset="0"/>
              </a:rPr>
              <a:t>consectetur adipiscing elit.</a:t>
            </a:r>
          </a:p>
        </p:txBody>
      </p:sp>
      <p:sp>
        <p:nvSpPr>
          <p:cNvPr id="6" name="Rectangle: Top Corners Rounded 5">
            <a:extLst>
              <a:ext uri="{FF2B5EF4-FFF2-40B4-BE49-F238E27FC236}">
                <a16:creationId xmlns:a16="http://schemas.microsoft.com/office/drawing/2014/main" id="{3883AAA7-9B31-4E11-9030-5A1E1B776093}"/>
              </a:ext>
            </a:extLst>
          </p:cNvPr>
          <p:cNvSpPr>
            <a:spLocks noGrp="1" noRot="1" noMove="1" noResize="1" noEditPoints="1" noAdjustHandles="1" noChangeArrowheads="1" noChangeShapeType="1"/>
          </p:cNvSpPr>
          <p:nvPr/>
        </p:nvSpPr>
        <p:spPr>
          <a:xfrm>
            <a:off x="1131528" y="5008797"/>
            <a:ext cx="1033003" cy="355276"/>
          </a:xfrm>
          <a:prstGeom prst="round2SameRect">
            <a:avLst>
              <a:gd name="adj1" fmla="val 0"/>
              <a:gd name="adj2" fmla="val 0"/>
            </a:avLst>
          </a:prstGeom>
          <a:solidFill>
            <a:schemeClr val="tx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144000" tIns="54000" rIns="144000" bIns="54000" rtlCol="0" anchor="ct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1">
                <a:ln>
                  <a:noFill/>
                </a:ln>
                <a:solidFill>
                  <a:prstClr val="white"/>
                </a:solidFill>
                <a:effectLst/>
                <a:uLnTx/>
                <a:uFillTx/>
                <a:latin typeface="Daytona" panose="020B0604030500040204" pitchFamily="34" charset="0"/>
                <a:ea typeface="+mn-ea"/>
                <a:cs typeface="+mn-cs"/>
              </a:rPr>
              <a:t>liturgis</a:t>
            </a:r>
            <a:endParaRPr kumimoji="0" lang="id-ID" sz="1600" b="1" i="0" u="none" strike="noStrike" kern="1200" cap="none" spc="0" normalizeH="0" baseline="0" noProof="1">
              <a:ln>
                <a:noFill/>
              </a:ln>
              <a:solidFill>
                <a:prstClr val="white"/>
              </a:solidFill>
              <a:effectLst/>
              <a:uLnTx/>
              <a:uFillTx/>
              <a:latin typeface="Daytona" panose="020B0604030500040204" pitchFamily="34" charset="0"/>
              <a:ea typeface="+mn-ea"/>
              <a:cs typeface="+mn-cs"/>
            </a:endParaRPr>
          </a:p>
        </p:txBody>
      </p:sp>
      <p:sp>
        <p:nvSpPr>
          <p:cNvPr id="3" name="Rectangle 2">
            <a:extLst>
              <a:ext uri="{FF2B5EF4-FFF2-40B4-BE49-F238E27FC236}">
                <a16:creationId xmlns:a16="http://schemas.microsoft.com/office/drawing/2014/main" id="{6D65E329-5D51-92BC-C6BE-DB94F1314BB7}"/>
              </a:ext>
            </a:extLst>
          </p:cNvPr>
          <p:cNvSpPr>
            <a:spLocks noGrp="1" noRot="1" noChangeAspect="1" noMove="1" noResize="1" noEditPoints="1" noAdjustHandles="1" noChangeArrowheads="1" noChangeShapeType="1"/>
          </p:cNvSpPr>
          <p:nvPr/>
        </p:nvSpPr>
        <p:spPr>
          <a:xfrm>
            <a:off x="11269979" y="6241007"/>
            <a:ext cx="152401" cy="150267"/>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 name="Rectangle 3">
            <a:extLst>
              <a:ext uri="{FF2B5EF4-FFF2-40B4-BE49-F238E27FC236}">
                <a16:creationId xmlns:a16="http://schemas.microsoft.com/office/drawing/2014/main" id="{852ECF8B-F1C7-0129-84B7-F282246391EE}"/>
              </a:ext>
            </a:extLst>
          </p:cNvPr>
          <p:cNvSpPr>
            <a:spLocks noGrp="1" noRot="1" noChangeAspect="1" noMove="1" noResize="1" noEditPoints="1" noAdjustHandles="1" noChangeArrowheads="1" noChangeShapeType="1"/>
          </p:cNvSpPr>
          <p:nvPr/>
        </p:nvSpPr>
        <p:spPr>
          <a:xfrm>
            <a:off x="11269978" y="6090740"/>
            <a:ext cx="152401" cy="150267"/>
          </a:xfrm>
          <a:prstGeom prst="rect">
            <a:avLst/>
          </a:prstGeom>
          <a:solidFill>
            <a:srgbClr val="952A1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 name="Rectangle 7">
            <a:extLst>
              <a:ext uri="{FF2B5EF4-FFF2-40B4-BE49-F238E27FC236}">
                <a16:creationId xmlns:a16="http://schemas.microsoft.com/office/drawing/2014/main" id="{437CD14B-F84B-CCBD-AD1C-E50B3498A7F4}"/>
              </a:ext>
            </a:extLst>
          </p:cNvPr>
          <p:cNvSpPr>
            <a:spLocks noGrp="1" noRot="1" noChangeAspect="1" noMove="1" noResize="1" noEditPoints="1" noAdjustHandles="1" noChangeArrowheads="1" noChangeShapeType="1"/>
          </p:cNvSpPr>
          <p:nvPr/>
        </p:nvSpPr>
        <p:spPr>
          <a:xfrm>
            <a:off x="11117576" y="6241006"/>
            <a:ext cx="152401" cy="150267"/>
          </a:xfrm>
          <a:prstGeom prst="rect">
            <a:avLst/>
          </a:prstGeom>
          <a:solidFill>
            <a:srgbClr val="952A1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nvGrpSpPr>
          <p:cNvPr id="14" name="Group 13">
            <a:extLst>
              <a:ext uri="{FF2B5EF4-FFF2-40B4-BE49-F238E27FC236}">
                <a16:creationId xmlns:a16="http://schemas.microsoft.com/office/drawing/2014/main" id="{CEBFB613-A8E6-6FA7-2F86-E62DC39CB5DA}"/>
              </a:ext>
            </a:extLst>
          </p:cNvPr>
          <p:cNvGrpSpPr>
            <a:grpSpLocks noGrp="1" noUngrp="1" noRot="1" noChangeAspect="1" noMove="1" noResize="1"/>
          </p:cNvGrpSpPr>
          <p:nvPr/>
        </p:nvGrpSpPr>
        <p:grpSpPr>
          <a:xfrm>
            <a:off x="769620" y="5007634"/>
            <a:ext cx="361909" cy="356839"/>
            <a:chOff x="666745" y="5063939"/>
            <a:chExt cx="304804" cy="300534"/>
          </a:xfrm>
        </p:grpSpPr>
        <p:sp>
          <p:nvSpPr>
            <p:cNvPr id="9" name="Rectangle 8">
              <a:extLst>
                <a:ext uri="{FF2B5EF4-FFF2-40B4-BE49-F238E27FC236}">
                  <a16:creationId xmlns:a16="http://schemas.microsoft.com/office/drawing/2014/main" id="{218C2F43-5253-66F2-C3F3-CBF1B1B1CD75}"/>
                </a:ext>
              </a:extLst>
            </p:cNvPr>
            <p:cNvSpPr>
              <a:spLocks noGrp="1" noRot="1" noChangeAspect="1" noMove="1" noResize="1" noEditPoints="1" noAdjustHandles="1" noChangeArrowheads="1" noChangeShapeType="1"/>
            </p:cNvSpPr>
            <p:nvPr/>
          </p:nvSpPr>
          <p:spPr>
            <a:xfrm>
              <a:off x="819148" y="5214206"/>
              <a:ext cx="152401" cy="150267"/>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Rectangle 9">
              <a:extLst>
                <a:ext uri="{FF2B5EF4-FFF2-40B4-BE49-F238E27FC236}">
                  <a16:creationId xmlns:a16="http://schemas.microsoft.com/office/drawing/2014/main" id="{89676D25-7806-C01C-299F-D68840A576D3}"/>
                </a:ext>
              </a:extLst>
            </p:cNvPr>
            <p:cNvSpPr>
              <a:spLocks noGrp="1" noRot="1" noChangeAspect="1" noMove="1" noResize="1" noEditPoints="1" noAdjustHandles="1" noChangeArrowheads="1" noChangeShapeType="1"/>
            </p:cNvSpPr>
            <p:nvPr/>
          </p:nvSpPr>
          <p:spPr>
            <a:xfrm>
              <a:off x="819147" y="5063939"/>
              <a:ext cx="152401" cy="150267"/>
            </a:xfrm>
            <a:prstGeom prst="rect">
              <a:avLst/>
            </a:prstGeom>
            <a:solidFill>
              <a:srgbClr val="952A1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Rectangle 12">
              <a:extLst>
                <a:ext uri="{FF2B5EF4-FFF2-40B4-BE49-F238E27FC236}">
                  <a16:creationId xmlns:a16="http://schemas.microsoft.com/office/drawing/2014/main" id="{8A16A0C0-81F7-BDA9-3E79-E9B8D82784F1}"/>
                </a:ext>
              </a:extLst>
            </p:cNvPr>
            <p:cNvSpPr>
              <a:spLocks noGrp="1" noRot="1" noChangeAspect="1" noMove="1" noResize="1" noEditPoints="1" noAdjustHandles="1" noChangeArrowheads="1" noChangeShapeType="1"/>
            </p:cNvSpPr>
            <p:nvPr/>
          </p:nvSpPr>
          <p:spPr>
            <a:xfrm>
              <a:off x="666745" y="5214205"/>
              <a:ext cx="152401" cy="150267"/>
            </a:xfrm>
            <a:prstGeom prst="rect">
              <a:avLst/>
            </a:prstGeom>
            <a:solidFill>
              <a:srgbClr val="952A1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Tree>
    <p:extLst>
      <p:ext uri="{BB962C8B-B14F-4D97-AF65-F5344CB8AC3E}">
        <p14:creationId xmlns:p14="http://schemas.microsoft.com/office/powerpoint/2010/main" val="4023725877"/>
      </p:ext>
    </p:extLst>
  </p:cSld>
  <p:clrMapOvr>
    <a:masterClrMapping/>
  </p:clrMapOvr>
  <p:transition>
    <p:fade/>
  </p:transition>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31095F5B-0EF1-4FFF-96D1-3A64E1B1597A}"/>
              </a:ext>
            </a:extLst>
          </p:cNvPr>
          <p:cNvSpPr>
            <a:spLocks noGrp="1" noRot="1" noMove="1" noResize="1" noEditPoints="1" noAdjustHandles="1" noChangeArrowheads="1" noChangeShapeType="1"/>
          </p:cNvSpPr>
          <p:nvPr/>
        </p:nvSpPr>
        <p:spPr>
          <a:xfrm>
            <a:off x="0" y="0"/>
            <a:ext cx="12192000" cy="6857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 name="Rectangle 4">
            <a:extLst>
              <a:ext uri="{FF2B5EF4-FFF2-40B4-BE49-F238E27FC236}">
                <a16:creationId xmlns:a16="http://schemas.microsoft.com/office/drawing/2014/main" id="{1FCE3353-31B6-4E0B-B08D-01F824E02C9C}"/>
              </a:ext>
            </a:extLst>
          </p:cNvPr>
          <p:cNvSpPr>
            <a:spLocks noGrp="1" noRot="1" noMove="1" noResize="1" noEditPoints="1" noAdjustHandles="1" noChangeArrowheads="1" noChangeShapeType="1"/>
          </p:cNvSpPr>
          <p:nvPr/>
        </p:nvSpPr>
        <p:spPr>
          <a:xfrm>
            <a:off x="769620" y="5186053"/>
            <a:ext cx="10652760" cy="1205221"/>
          </a:xfrm>
          <a:prstGeom prst="rect">
            <a:avLst/>
          </a:prstGeom>
          <a:gradFill flip="none" rotWithShape="1">
            <a:gsLst>
              <a:gs pos="50000">
                <a:srgbClr val="DFE7F5"/>
              </a:gs>
              <a:gs pos="0">
                <a:schemeClr val="bg1"/>
              </a:gs>
              <a:gs pos="100000">
                <a:schemeClr val="bg1"/>
              </a:gs>
            </a:gsLst>
            <a:lin ang="81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Rectangle 1">
            <a:extLst>
              <a:ext uri="{FF2B5EF4-FFF2-40B4-BE49-F238E27FC236}">
                <a16:creationId xmlns:a16="http://schemas.microsoft.com/office/drawing/2014/main" id="{9C35FE96-29D3-4A50-94E7-95A0C76BF0D5}"/>
              </a:ext>
            </a:extLst>
          </p:cNvPr>
          <p:cNvSpPr/>
          <p:nvPr/>
        </p:nvSpPr>
        <p:spPr>
          <a:xfrm>
            <a:off x="2062683" y="5362032"/>
            <a:ext cx="8066631" cy="954107"/>
          </a:xfrm>
          <a:prstGeom prst="rect">
            <a:avLst/>
          </a:prstGeom>
          <a:noFill/>
        </p:spPr>
        <p:txBody>
          <a:bodyPr wrap="none" lIns="91440" tIns="45720" rIns="91440" bIns="4572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t-BR" sz="2800" b="1" i="1" u="none" strike="noStrike" kern="1200" cap="none" spc="0" normalizeH="0" baseline="0" noProof="0" dirty="0">
                <a:ln w="0"/>
                <a:solidFill>
                  <a:prstClr val="black"/>
                </a:solidFill>
                <a:effectLst/>
                <a:uLnTx/>
                <a:uFillTx/>
                <a:latin typeface="Daytona" panose="020B0604030500040204" pitchFamily="34" charset="0"/>
                <a:ea typeface="+mn-ea"/>
                <a:cs typeface="Arial" panose="020B0604020202020204" pitchFamily="34" charset="0"/>
              </a:rPr>
              <a:t>Ya Tuhan Allah, kuatkanlah kami melakukan</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pt-BR" sz="2800" b="1" i="1" u="none" strike="noStrike" kern="1200" cap="none" spc="0" normalizeH="0" baseline="0" noProof="0" dirty="0">
                <a:ln w="0"/>
                <a:solidFill>
                  <a:prstClr val="black"/>
                </a:solidFill>
                <a:effectLst/>
                <a:uLnTx/>
                <a:uFillTx/>
                <a:latin typeface="Daytona" panose="020B0604030500040204" pitchFamily="34" charset="0"/>
                <a:ea typeface="+mn-ea"/>
                <a:cs typeface="Arial" panose="020B0604020202020204" pitchFamily="34" charset="0"/>
              </a:rPr>
              <a:t>yang sesuai dengan hukum-Mu, Amin.</a:t>
            </a:r>
          </a:p>
        </p:txBody>
      </p:sp>
      <p:sp>
        <p:nvSpPr>
          <p:cNvPr id="6" name="Rectangle: Top Corners Rounded 5">
            <a:extLst>
              <a:ext uri="{FF2B5EF4-FFF2-40B4-BE49-F238E27FC236}">
                <a16:creationId xmlns:a16="http://schemas.microsoft.com/office/drawing/2014/main" id="{3883AAA7-9B31-4E11-9030-5A1E1B776093}"/>
              </a:ext>
            </a:extLst>
          </p:cNvPr>
          <p:cNvSpPr>
            <a:spLocks noGrp="1" noRot="1" noMove="1" noResize="1" noEditPoints="1" noAdjustHandles="1" noChangeArrowheads="1" noChangeShapeType="1"/>
          </p:cNvSpPr>
          <p:nvPr/>
        </p:nvSpPr>
        <p:spPr>
          <a:xfrm>
            <a:off x="1131528" y="5008797"/>
            <a:ext cx="965677" cy="355276"/>
          </a:xfrm>
          <a:prstGeom prst="round2SameRect">
            <a:avLst>
              <a:gd name="adj1" fmla="val 0"/>
              <a:gd name="adj2" fmla="val 0"/>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144000" tIns="54000" rIns="144000" bIns="54000" rtlCol="0" anchor="ct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1">
                <a:ln>
                  <a:noFill/>
                </a:ln>
                <a:solidFill>
                  <a:prstClr val="white"/>
                </a:solidFill>
                <a:effectLst/>
                <a:uLnTx/>
                <a:uFillTx/>
                <a:latin typeface="Daytona" panose="020B0604030500040204" pitchFamily="34" charset="0"/>
                <a:ea typeface="+mn-ea"/>
                <a:cs typeface="+mn-cs"/>
              </a:rPr>
              <a:t>semua</a:t>
            </a:r>
            <a:endParaRPr kumimoji="0" lang="id-ID" sz="1600" b="1" i="0" u="none" strike="noStrike" kern="1200" cap="none" spc="0" normalizeH="0" baseline="0" noProof="1">
              <a:ln>
                <a:noFill/>
              </a:ln>
              <a:solidFill>
                <a:prstClr val="white"/>
              </a:solidFill>
              <a:effectLst/>
              <a:uLnTx/>
              <a:uFillTx/>
              <a:latin typeface="Daytona" panose="020B0604030500040204" pitchFamily="34" charset="0"/>
              <a:ea typeface="+mn-ea"/>
              <a:cs typeface="+mn-cs"/>
            </a:endParaRPr>
          </a:p>
        </p:txBody>
      </p:sp>
      <p:sp>
        <p:nvSpPr>
          <p:cNvPr id="3" name="Rectangle 2">
            <a:extLst>
              <a:ext uri="{FF2B5EF4-FFF2-40B4-BE49-F238E27FC236}">
                <a16:creationId xmlns:a16="http://schemas.microsoft.com/office/drawing/2014/main" id="{6D65E329-5D51-92BC-C6BE-DB94F1314BB7}"/>
              </a:ext>
            </a:extLst>
          </p:cNvPr>
          <p:cNvSpPr>
            <a:spLocks noGrp="1" noRot="1" noChangeAspect="1" noMove="1" noResize="1" noEditPoints="1" noAdjustHandles="1" noChangeArrowheads="1" noChangeShapeType="1"/>
          </p:cNvSpPr>
          <p:nvPr/>
        </p:nvSpPr>
        <p:spPr>
          <a:xfrm>
            <a:off x="11269979" y="6241007"/>
            <a:ext cx="152401" cy="150267"/>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 name="Rectangle 3">
            <a:extLst>
              <a:ext uri="{FF2B5EF4-FFF2-40B4-BE49-F238E27FC236}">
                <a16:creationId xmlns:a16="http://schemas.microsoft.com/office/drawing/2014/main" id="{852ECF8B-F1C7-0129-84B7-F282246391EE}"/>
              </a:ext>
            </a:extLst>
          </p:cNvPr>
          <p:cNvSpPr>
            <a:spLocks noGrp="1" noRot="1" noChangeAspect="1" noMove="1" noResize="1" noEditPoints="1" noAdjustHandles="1" noChangeArrowheads="1" noChangeShapeType="1"/>
          </p:cNvSpPr>
          <p:nvPr/>
        </p:nvSpPr>
        <p:spPr>
          <a:xfrm>
            <a:off x="11269978" y="6090740"/>
            <a:ext cx="152401" cy="150267"/>
          </a:xfrm>
          <a:prstGeom prst="rect">
            <a:avLst/>
          </a:prstGeom>
          <a:solidFill>
            <a:schemeClr val="accent2">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 name="Rectangle 7">
            <a:extLst>
              <a:ext uri="{FF2B5EF4-FFF2-40B4-BE49-F238E27FC236}">
                <a16:creationId xmlns:a16="http://schemas.microsoft.com/office/drawing/2014/main" id="{437CD14B-F84B-CCBD-AD1C-E50B3498A7F4}"/>
              </a:ext>
            </a:extLst>
          </p:cNvPr>
          <p:cNvSpPr>
            <a:spLocks noGrp="1" noRot="1" noChangeAspect="1" noMove="1" noResize="1" noEditPoints="1" noAdjustHandles="1" noChangeArrowheads="1" noChangeShapeType="1"/>
          </p:cNvSpPr>
          <p:nvPr/>
        </p:nvSpPr>
        <p:spPr>
          <a:xfrm>
            <a:off x="11117576" y="6241006"/>
            <a:ext cx="152401" cy="150267"/>
          </a:xfrm>
          <a:prstGeom prst="rect">
            <a:avLst/>
          </a:prstGeom>
          <a:solidFill>
            <a:schemeClr val="accent2">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nvGrpSpPr>
          <p:cNvPr id="14" name="Group 13">
            <a:extLst>
              <a:ext uri="{FF2B5EF4-FFF2-40B4-BE49-F238E27FC236}">
                <a16:creationId xmlns:a16="http://schemas.microsoft.com/office/drawing/2014/main" id="{CEBFB613-A8E6-6FA7-2F86-E62DC39CB5DA}"/>
              </a:ext>
            </a:extLst>
          </p:cNvPr>
          <p:cNvGrpSpPr>
            <a:grpSpLocks noGrp="1" noUngrp="1" noRot="1" noChangeAspect="1" noMove="1" noResize="1"/>
          </p:cNvGrpSpPr>
          <p:nvPr/>
        </p:nvGrpSpPr>
        <p:grpSpPr>
          <a:xfrm>
            <a:off x="769620" y="5007634"/>
            <a:ext cx="361909" cy="356839"/>
            <a:chOff x="666745" y="5063939"/>
            <a:chExt cx="304804" cy="300534"/>
          </a:xfrm>
        </p:grpSpPr>
        <p:sp>
          <p:nvSpPr>
            <p:cNvPr id="9" name="Rectangle 8">
              <a:extLst>
                <a:ext uri="{FF2B5EF4-FFF2-40B4-BE49-F238E27FC236}">
                  <a16:creationId xmlns:a16="http://schemas.microsoft.com/office/drawing/2014/main" id="{218C2F43-5253-66F2-C3F3-CBF1B1B1CD75}"/>
                </a:ext>
              </a:extLst>
            </p:cNvPr>
            <p:cNvSpPr>
              <a:spLocks noGrp="1" noRot="1" noChangeAspect="1" noMove="1" noResize="1" noEditPoints="1" noAdjustHandles="1" noChangeArrowheads="1" noChangeShapeType="1"/>
            </p:cNvSpPr>
            <p:nvPr/>
          </p:nvSpPr>
          <p:spPr>
            <a:xfrm>
              <a:off x="819148" y="5214206"/>
              <a:ext cx="152401" cy="150267"/>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Rectangle 9">
              <a:extLst>
                <a:ext uri="{FF2B5EF4-FFF2-40B4-BE49-F238E27FC236}">
                  <a16:creationId xmlns:a16="http://schemas.microsoft.com/office/drawing/2014/main" id="{89676D25-7806-C01C-299F-D68840A576D3}"/>
                </a:ext>
              </a:extLst>
            </p:cNvPr>
            <p:cNvSpPr>
              <a:spLocks noGrp="1" noRot="1" noChangeAspect="1" noMove="1" noResize="1" noEditPoints="1" noAdjustHandles="1" noChangeArrowheads="1" noChangeShapeType="1"/>
            </p:cNvSpPr>
            <p:nvPr/>
          </p:nvSpPr>
          <p:spPr>
            <a:xfrm>
              <a:off x="819147" y="5063939"/>
              <a:ext cx="152401" cy="150267"/>
            </a:xfrm>
            <a:prstGeom prst="rect">
              <a:avLst/>
            </a:prstGeom>
            <a:solidFill>
              <a:schemeClr val="accent2">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Rectangle 12">
              <a:extLst>
                <a:ext uri="{FF2B5EF4-FFF2-40B4-BE49-F238E27FC236}">
                  <a16:creationId xmlns:a16="http://schemas.microsoft.com/office/drawing/2014/main" id="{8A16A0C0-81F7-BDA9-3E79-E9B8D82784F1}"/>
                </a:ext>
              </a:extLst>
            </p:cNvPr>
            <p:cNvSpPr>
              <a:spLocks noGrp="1" noRot="1" noChangeAspect="1" noMove="1" noResize="1" noEditPoints="1" noAdjustHandles="1" noChangeArrowheads="1" noChangeShapeType="1"/>
            </p:cNvSpPr>
            <p:nvPr/>
          </p:nvSpPr>
          <p:spPr>
            <a:xfrm>
              <a:off x="666745" y="5214205"/>
              <a:ext cx="152401" cy="150267"/>
            </a:xfrm>
            <a:prstGeom prst="rect">
              <a:avLst/>
            </a:prstGeom>
            <a:solidFill>
              <a:schemeClr val="accent2">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Tree>
    <p:extLst>
      <p:ext uri="{BB962C8B-B14F-4D97-AF65-F5344CB8AC3E}">
        <p14:creationId xmlns:p14="http://schemas.microsoft.com/office/powerpoint/2010/main" val="3496754673"/>
      </p:ext>
    </p:extLst>
  </p:cSld>
  <p:clrMapOvr>
    <a:masterClrMapping/>
  </p:clrMapOvr>
  <p:transition>
    <p:fade/>
  </p:transition>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31095F5B-0EF1-4FFF-96D1-3A64E1B1597A}"/>
              </a:ext>
            </a:extLst>
          </p:cNvPr>
          <p:cNvSpPr/>
          <p:nvPr/>
        </p:nvSpPr>
        <p:spPr>
          <a:xfrm>
            <a:off x="0" y="0"/>
            <a:ext cx="12192000" cy="6857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196148873"/>
      </p:ext>
    </p:extLst>
  </p:cSld>
  <p:clrMapOvr>
    <a:masterClrMapping/>
  </p:clrMapOvr>
  <p:transition>
    <p:fade/>
  </p:transition>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Green Screen Overlay">
            <a:hlinkClick r:id="" action="ppaction://media"/>
            <a:extLst>
              <a:ext uri="{FF2B5EF4-FFF2-40B4-BE49-F238E27FC236}">
                <a16:creationId xmlns:a16="http://schemas.microsoft.com/office/drawing/2014/main" id="{C90003F9-CA64-5424-0F4C-BA04693007A5}"/>
              </a:ext>
            </a:extLst>
          </p:cNvPr>
          <p:cNvPicPr>
            <a:picLocks noGrp="1" noRot="1" noChangeAspect="1" noMove="1" noResize="1" noEditPoints="1" noAdjustHandles="1" noChangeArrowheads="1" noChangeShapeType="1" noCrop="1"/>
          </p:cNvPicPr>
          <p:nvPr>
            <a:videoFile r:link="rId2"/>
            <p:extLst>
              <p:ext uri="{DAA4B4D4-6D71-4841-9C94-3DE7FCFB9230}">
                <p14:media xmlns:p14="http://schemas.microsoft.com/office/powerpoint/2010/main" r:embed="rId1"/>
              </p:ext>
            </p:extLst>
          </p:nvPr>
        </p:nvPicPr>
        <p:blipFill>
          <a:blip r:embed="rId5"/>
          <a:stretch>
            <a:fillRect/>
          </a:stretch>
        </p:blipFill>
        <p:spPr>
          <a:xfrm>
            <a:off x="0" y="-1"/>
            <a:ext cx="12192000" cy="6858000"/>
          </a:xfrm>
          <a:prstGeom prst="rect">
            <a:avLst/>
          </a:prstGeom>
        </p:spPr>
      </p:pic>
      <p:pic>
        <p:nvPicPr>
          <p:cNvPr id="6" name="Picture 5">
            <a:extLst>
              <a:ext uri="{FF2B5EF4-FFF2-40B4-BE49-F238E27FC236}">
                <a16:creationId xmlns:a16="http://schemas.microsoft.com/office/drawing/2014/main" id="{DBF82299-66F8-203C-EAB7-58C375B05777}"/>
              </a:ext>
            </a:extLst>
          </p:cNvPr>
          <p:cNvPicPr>
            <a:picLocks noGrp="1" noRot="1" noChangeAspect="1" noMove="1" noResize="1" noEditPoints="1" noAdjustHandles="1" noChangeArrowheads="1" noChangeShapeType="1" noCrop="1"/>
          </p:cNvPicPr>
          <p:nvPr/>
        </p:nvPicPr>
        <p:blipFill>
          <a:blip r:embed="rId6">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12" name="Rectangle 11">
            <a:extLst>
              <a:ext uri="{FF2B5EF4-FFF2-40B4-BE49-F238E27FC236}">
                <a16:creationId xmlns:a16="http://schemas.microsoft.com/office/drawing/2014/main" id="{31095F5B-0EF1-4FFF-96D1-3A64E1B1597A}"/>
              </a:ext>
            </a:extLst>
          </p:cNvPr>
          <p:cNvSpPr>
            <a:spLocks noGrp="1" noRot="1" noMove="1" noResize="1" noEditPoints="1" noAdjustHandles="1" noChangeArrowheads="1" noChangeShapeType="1"/>
          </p:cNvSpPr>
          <p:nvPr/>
        </p:nvSpPr>
        <p:spPr>
          <a:xfrm>
            <a:off x="0" y="0"/>
            <a:ext cx="12192000" cy="6857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nvGrpSpPr>
          <p:cNvPr id="14" name="Group 13">
            <a:extLst>
              <a:ext uri="{FF2B5EF4-FFF2-40B4-BE49-F238E27FC236}">
                <a16:creationId xmlns:a16="http://schemas.microsoft.com/office/drawing/2014/main" id="{EFEB16A0-434F-4A55-A571-EFA89ACD0694}"/>
              </a:ext>
            </a:extLst>
          </p:cNvPr>
          <p:cNvGrpSpPr/>
          <p:nvPr/>
        </p:nvGrpSpPr>
        <p:grpSpPr>
          <a:xfrm>
            <a:off x="3647887" y="5288568"/>
            <a:ext cx="3786613" cy="564634"/>
            <a:chOff x="3547769" y="5594910"/>
            <a:chExt cx="2331452" cy="564634"/>
          </a:xfrm>
        </p:grpSpPr>
        <p:sp>
          <p:nvSpPr>
            <p:cNvPr id="27" name="Rectangle 26">
              <a:extLst>
                <a:ext uri="{FF2B5EF4-FFF2-40B4-BE49-F238E27FC236}">
                  <a16:creationId xmlns:a16="http://schemas.microsoft.com/office/drawing/2014/main" id="{854902E9-394C-493F-AAE5-0F19767239F1}"/>
                </a:ext>
              </a:extLst>
            </p:cNvPr>
            <p:cNvSpPr/>
            <p:nvPr/>
          </p:nvSpPr>
          <p:spPr>
            <a:xfrm>
              <a:off x="3547772" y="5594910"/>
              <a:ext cx="2162678" cy="400110"/>
            </a:xfrm>
            <a:prstGeom prst="rect">
              <a:avLst/>
            </a:prstGeom>
            <a:noFill/>
          </p:spPr>
          <p:txBody>
            <a:bodyPr wrap="none" lIns="91440" tIns="45720" rIns="91440" bIns="4572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w="0"/>
                  <a:solidFill>
                    <a:prstClr val="white"/>
                  </a:solidFill>
                  <a:effectLst/>
                  <a:uLnTx/>
                  <a:uFillTx/>
                  <a:latin typeface="Montserrat SemiBold" panose="00000700000000000000" pitchFamily="2" charset="0"/>
                  <a:ea typeface="+mn-ea"/>
                  <a:cs typeface="+mn-cs"/>
                </a:rPr>
                <a:t>JUDUL LAGU NYANYIAN</a:t>
              </a:r>
            </a:p>
          </p:txBody>
        </p:sp>
        <p:sp>
          <p:nvSpPr>
            <p:cNvPr id="28" name="Rectangle 27">
              <a:extLst>
                <a:ext uri="{FF2B5EF4-FFF2-40B4-BE49-F238E27FC236}">
                  <a16:creationId xmlns:a16="http://schemas.microsoft.com/office/drawing/2014/main" id="{08508F71-ED78-4BC3-832A-C78930F1B964}"/>
                </a:ext>
              </a:extLst>
            </p:cNvPr>
            <p:cNvSpPr/>
            <p:nvPr/>
          </p:nvSpPr>
          <p:spPr>
            <a:xfrm>
              <a:off x="3547769" y="5882545"/>
              <a:ext cx="2331452" cy="276999"/>
            </a:xfrm>
            <a:prstGeom prst="rect">
              <a:avLst/>
            </a:prstGeom>
            <a:noFill/>
          </p:spPr>
          <p:txBody>
            <a:bodyPr wrap="none" lIns="91440" tIns="45720" rIns="91440" bIns="4572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ID" sz="1200" b="0" i="0" u="none" strike="noStrike" kern="1200" cap="none" spc="0" normalizeH="0" baseline="0" noProof="1">
                  <a:ln w="0"/>
                  <a:solidFill>
                    <a:prstClr val="white"/>
                  </a:solidFill>
                  <a:effectLst/>
                  <a:uLnTx/>
                  <a:uFillTx/>
                  <a:latin typeface="Montserrat" panose="00000500000000000000" pitchFamily="2" charset="0"/>
                  <a:ea typeface="+mn-ea"/>
                  <a:cs typeface="+mn-cs"/>
                </a:rPr>
                <a:t>Kidung Jemaat No. ?? : ?? - ??</a:t>
              </a:r>
              <a:r>
                <a:rPr kumimoji="0" lang="de-DE" sz="1200" b="0" i="0" u="none" strike="noStrike" kern="1200" cap="none" spc="0" normalizeH="0" baseline="0" noProof="1">
                  <a:ln w="0"/>
                  <a:solidFill>
                    <a:prstClr val="white"/>
                  </a:solidFill>
                  <a:effectLst/>
                  <a:uLnTx/>
                  <a:uFillTx/>
                  <a:latin typeface="Montserrat" panose="00000500000000000000" pitchFamily="2" charset="0"/>
                  <a:ea typeface="+mn-ea"/>
                  <a:cs typeface="+mn-cs"/>
                </a:rPr>
                <a:t>   </a:t>
              </a:r>
              <a:r>
                <a:rPr kumimoji="0" lang="de-DE" sz="1200" b="1" i="1" u="none" strike="noStrike" kern="1200" cap="none" spc="0" normalizeH="0" baseline="0" noProof="1">
                  <a:ln w="0"/>
                  <a:solidFill>
                    <a:prstClr val="white"/>
                  </a:solidFill>
                  <a:effectLst/>
                  <a:uLnTx/>
                  <a:uFillTx/>
                  <a:latin typeface="Montserrat" panose="00000500000000000000" pitchFamily="2" charset="0"/>
                  <a:ea typeface="+mn-ea"/>
                  <a:cs typeface="+mn-cs"/>
                </a:rPr>
                <a:t>(ayat ? berdiri)</a:t>
              </a:r>
              <a:endParaRPr kumimoji="0" lang="id-ID" sz="1200" b="0" i="0" u="none" strike="noStrike" kern="1200" cap="none" spc="0" normalizeH="0" baseline="0" noProof="1">
                <a:ln w="0"/>
                <a:solidFill>
                  <a:prstClr val="white"/>
                </a:solidFill>
                <a:effectLst/>
                <a:uLnTx/>
                <a:uFillTx/>
                <a:latin typeface="Montserrat" panose="00000500000000000000" pitchFamily="2" charset="0"/>
                <a:ea typeface="+mn-ea"/>
                <a:cs typeface="+mn-cs"/>
              </a:endParaRPr>
            </a:p>
          </p:txBody>
        </p:sp>
      </p:grpSp>
      <p:pic>
        <p:nvPicPr>
          <p:cNvPr id="10" name="Picture 9" descr="A blue church with white crosses&#10;&#10;Description automatically generated">
            <a:extLst>
              <a:ext uri="{FF2B5EF4-FFF2-40B4-BE49-F238E27FC236}">
                <a16:creationId xmlns:a16="http://schemas.microsoft.com/office/drawing/2014/main" id="{4E40EFA1-B2C4-0F15-BDF0-0EC2159C70F2}"/>
              </a:ext>
            </a:extLst>
          </p:cNvPr>
          <p:cNvPicPr>
            <a:picLocks noGrp="1" noRot="1" noChangeAspect="1" noMove="1" noResize="1" noEditPoints="1" noAdjustHandles="1" noChangeArrowheads="1" noChangeShapeType="1" noCrop="1"/>
          </p:cNvPicPr>
          <p:nvPr/>
        </p:nvPicPr>
        <p:blipFill>
          <a:blip r:embed="rId7">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2514042" y="5342975"/>
            <a:ext cx="650686" cy="426134"/>
          </a:xfrm>
          <a:prstGeom prst="rect">
            <a:avLst/>
          </a:prstGeom>
          <a:effectLst>
            <a:innerShdw blurRad="114300">
              <a:prstClr val="black">
                <a:alpha val="75000"/>
              </a:prstClr>
            </a:innerShdw>
          </a:effectLst>
        </p:spPr>
      </p:pic>
    </p:spTree>
    <p:extLst>
      <p:ext uri="{BB962C8B-B14F-4D97-AF65-F5344CB8AC3E}">
        <p14:creationId xmlns:p14="http://schemas.microsoft.com/office/powerpoint/2010/main" val="15038716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4672" fill="hold"/>
                                        <p:tgtEl>
                                          <p:spTgt spid="8"/>
                                        </p:tgtEl>
                                      </p:cBhvr>
                                    </p:cmd>
                                  </p:childTnLst>
                                </p:cTn>
                              </p:par>
                              <p:par>
                                <p:cTn id="7" presetID="10" presetClass="entr" presetSubtype="0" fill="hold" nodeType="withEffect">
                                  <p:stCondLst>
                                    <p:cond delay="1750"/>
                                  </p:stCondLst>
                                  <p:childTnLst>
                                    <p:set>
                                      <p:cBhvr>
                                        <p:cTn id="8" dur="1" fill="hold">
                                          <p:stCondLst>
                                            <p:cond delay="0"/>
                                          </p:stCondLst>
                                        </p:cTn>
                                        <p:tgtEl>
                                          <p:spTgt spid="6"/>
                                        </p:tgtEl>
                                        <p:attrNameLst>
                                          <p:attrName>style.visibility</p:attrName>
                                        </p:attrNameLst>
                                      </p:cBhvr>
                                      <p:to>
                                        <p:strVal val="visible"/>
                                      </p:to>
                                    </p:set>
                                    <p:animEffect transition="in" filter="fade">
                                      <p:cBhvr>
                                        <p:cTn id="9" dur="500"/>
                                        <p:tgtEl>
                                          <p:spTgt spid="6"/>
                                        </p:tgtEl>
                                      </p:cBhvr>
                                    </p:animEffect>
                                  </p:childTnLst>
                                </p:cTn>
                              </p:par>
                              <p:par>
                                <p:cTn id="10" presetID="9" presetClass="entr" presetSubtype="0" fill="hold" nodeType="withEffect">
                                  <p:stCondLst>
                                    <p:cond delay="1750"/>
                                  </p:stCondLst>
                                  <p:childTnLst>
                                    <p:set>
                                      <p:cBhvr>
                                        <p:cTn id="11" dur="1" fill="hold">
                                          <p:stCondLst>
                                            <p:cond delay="0"/>
                                          </p:stCondLst>
                                        </p:cTn>
                                        <p:tgtEl>
                                          <p:spTgt spid="14"/>
                                        </p:tgtEl>
                                        <p:attrNameLst>
                                          <p:attrName>style.visibility</p:attrName>
                                        </p:attrNameLst>
                                      </p:cBhvr>
                                      <p:to>
                                        <p:strVal val="visible"/>
                                      </p:to>
                                    </p:set>
                                    <p:animEffect transition="in" filter="dissolve">
                                      <p:cBhvr>
                                        <p:cTn id="12" dur="500"/>
                                        <p:tgtEl>
                                          <p:spTgt spid="14"/>
                                        </p:tgtEl>
                                      </p:cBhvr>
                                    </p:animEffect>
                                  </p:childTnLst>
                                </p:cTn>
                              </p:par>
                              <p:par>
                                <p:cTn id="13" presetID="9" presetClass="entr" presetSubtype="0" fill="hold" nodeType="withEffect">
                                  <p:stCondLst>
                                    <p:cond delay="1750"/>
                                  </p:stCondLst>
                                  <p:childTnLst>
                                    <p:set>
                                      <p:cBhvr>
                                        <p:cTn id="14" dur="1" fill="hold">
                                          <p:stCondLst>
                                            <p:cond delay="0"/>
                                          </p:stCondLst>
                                        </p:cTn>
                                        <p:tgtEl>
                                          <p:spTgt spid="10"/>
                                        </p:tgtEl>
                                        <p:attrNameLst>
                                          <p:attrName>style.visibility</p:attrName>
                                        </p:attrNameLst>
                                      </p:cBhvr>
                                      <p:to>
                                        <p:strVal val="visible"/>
                                      </p:to>
                                    </p:set>
                                    <p:animEffect transition="in" filter="dissolve">
                                      <p:cBhvr>
                                        <p:cTn id="15"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video>
              <p:cMediaNode vol="80000" mute="1">
                <p:cTn id="16" fill="hold" display="0">
                  <p:stCondLst>
                    <p:cond delay="indefinite"/>
                  </p:stCondLst>
                </p:cTn>
                <p:tgtEl>
                  <p:spTgt spid="8"/>
                </p:tgtEl>
              </p:cMediaNode>
            </p:video>
          </p:childTnLst>
        </p:cTn>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31095F5B-0EF1-4FFF-96D1-3A64E1B1597A}"/>
              </a:ext>
            </a:extLst>
          </p:cNvPr>
          <p:cNvSpPr>
            <a:spLocks noGrp="1" noRot="1" noMove="1" noResize="1" noEditPoints="1" noAdjustHandles="1" noChangeArrowheads="1" noChangeShapeType="1"/>
          </p:cNvSpPr>
          <p:nvPr/>
        </p:nvSpPr>
        <p:spPr>
          <a:xfrm>
            <a:off x="0" y="0"/>
            <a:ext cx="12192000" cy="6857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 name="Rectangle 4">
            <a:extLst>
              <a:ext uri="{FF2B5EF4-FFF2-40B4-BE49-F238E27FC236}">
                <a16:creationId xmlns:a16="http://schemas.microsoft.com/office/drawing/2014/main" id="{1FCE3353-31B6-4E0B-B08D-01F824E02C9C}"/>
              </a:ext>
            </a:extLst>
          </p:cNvPr>
          <p:cNvSpPr>
            <a:spLocks noGrp="1" noRot="1" noMove="1" noResize="1" noEditPoints="1" noAdjustHandles="1" noChangeArrowheads="1" noChangeShapeType="1"/>
          </p:cNvSpPr>
          <p:nvPr/>
        </p:nvSpPr>
        <p:spPr>
          <a:xfrm>
            <a:off x="769620" y="5186053"/>
            <a:ext cx="10652760" cy="1205221"/>
          </a:xfrm>
          <a:prstGeom prst="rect">
            <a:avLst/>
          </a:prstGeom>
          <a:gradFill flip="none" rotWithShape="1">
            <a:gsLst>
              <a:gs pos="50000">
                <a:srgbClr val="DFE7F5"/>
              </a:gs>
              <a:gs pos="0">
                <a:schemeClr val="bg1"/>
              </a:gs>
              <a:gs pos="100000">
                <a:schemeClr val="bg1"/>
              </a:gs>
            </a:gsLst>
            <a:lin ang="81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Rectangle 1">
            <a:extLst>
              <a:ext uri="{FF2B5EF4-FFF2-40B4-BE49-F238E27FC236}">
                <a16:creationId xmlns:a16="http://schemas.microsoft.com/office/drawing/2014/main" id="{9C35FE96-29D3-4A50-94E7-95A0C76BF0D5}"/>
              </a:ext>
            </a:extLst>
          </p:cNvPr>
          <p:cNvSpPr/>
          <p:nvPr/>
        </p:nvSpPr>
        <p:spPr>
          <a:xfrm>
            <a:off x="3394780" y="5311609"/>
            <a:ext cx="5402440" cy="954107"/>
          </a:xfrm>
          <a:prstGeom prst="rect">
            <a:avLst/>
          </a:prstGeom>
          <a:noFill/>
        </p:spPr>
        <p:txBody>
          <a:bodyPr wrap="none" lIns="91440" tIns="45720" rIns="91440" bIns="4572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da-DK" sz="2800" b="0" i="0" u="none" strike="noStrike" kern="1200" cap="none" spc="0" normalizeH="0" baseline="0" noProof="0" dirty="0">
                <a:ln w="0"/>
                <a:solidFill>
                  <a:prstClr val="black"/>
                </a:solidFill>
                <a:effectLst/>
                <a:uLnTx/>
                <a:uFillTx/>
                <a:latin typeface="Montserrat SemiBold" panose="00000700000000000000" pitchFamily="2" charset="0"/>
                <a:ea typeface="+mn-ea"/>
                <a:cs typeface="+mn-cs"/>
              </a:rPr>
              <a:t>Lorem ipsum dolor sit amet,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fi-FI" sz="2800" b="0" i="0" u="none" strike="noStrike" kern="1200" cap="none" spc="0" normalizeH="0" baseline="0" noProof="0" dirty="0">
                <a:ln w="0"/>
                <a:solidFill>
                  <a:prstClr val="black"/>
                </a:solidFill>
                <a:effectLst/>
                <a:uLnTx/>
                <a:uFillTx/>
                <a:latin typeface="Montserrat SemiBold" panose="00000700000000000000" pitchFamily="2" charset="0"/>
                <a:ea typeface="+mn-ea"/>
                <a:cs typeface="+mn-cs"/>
              </a:rPr>
              <a:t>consectetur adipiscing elit,</a:t>
            </a:r>
          </a:p>
        </p:txBody>
      </p:sp>
      <p:sp>
        <p:nvSpPr>
          <p:cNvPr id="6" name="Rectangle: Top Corners Rounded 5">
            <a:extLst>
              <a:ext uri="{FF2B5EF4-FFF2-40B4-BE49-F238E27FC236}">
                <a16:creationId xmlns:a16="http://schemas.microsoft.com/office/drawing/2014/main" id="{3883AAA7-9B31-4E11-9030-5A1E1B776093}"/>
              </a:ext>
            </a:extLst>
          </p:cNvPr>
          <p:cNvSpPr>
            <a:spLocks noGrp="1" noRot="1" noMove="1" noResize="1" noEditPoints="1" noAdjustHandles="1" noChangeArrowheads="1" noChangeShapeType="1"/>
          </p:cNvSpPr>
          <p:nvPr/>
        </p:nvSpPr>
        <p:spPr>
          <a:xfrm>
            <a:off x="1131528" y="5008797"/>
            <a:ext cx="896748" cy="355276"/>
          </a:xfrm>
          <a:prstGeom prst="round2SameRect">
            <a:avLst>
              <a:gd name="adj1" fmla="val 0"/>
              <a:gd name="adj2" fmla="val 0"/>
            </a:avLst>
          </a:prstGeom>
          <a:solidFill>
            <a:schemeClr val="tx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144000" tIns="54000" rIns="144000" bIns="54000" rtlCol="0" anchor="ct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1">
                <a:ln>
                  <a:noFill/>
                </a:ln>
                <a:solidFill>
                  <a:prstClr val="white"/>
                </a:solidFill>
                <a:effectLst/>
                <a:uLnTx/>
                <a:uFillTx/>
                <a:latin typeface="Daytona" panose="020B0604030500040204" pitchFamily="34" charset="0"/>
                <a:ea typeface="+mn-ea"/>
                <a:cs typeface="+mn-cs"/>
              </a:rPr>
              <a:t>ayat ?</a:t>
            </a:r>
            <a:endParaRPr kumimoji="0" lang="id-ID" sz="1600" b="1" i="0" u="none" strike="noStrike" kern="1200" cap="none" spc="0" normalizeH="0" baseline="0" noProof="1">
              <a:ln>
                <a:noFill/>
              </a:ln>
              <a:solidFill>
                <a:prstClr val="white"/>
              </a:solidFill>
              <a:effectLst/>
              <a:uLnTx/>
              <a:uFillTx/>
              <a:latin typeface="Daytona" panose="020B0604030500040204" pitchFamily="34" charset="0"/>
              <a:ea typeface="+mn-ea"/>
              <a:cs typeface="+mn-cs"/>
            </a:endParaRPr>
          </a:p>
        </p:txBody>
      </p:sp>
      <p:sp>
        <p:nvSpPr>
          <p:cNvPr id="3" name="Rectangle 2">
            <a:extLst>
              <a:ext uri="{FF2B5EF4-FFF2-40B4-BE49-F238E27FC236}">
                <a16:creationId xmlns:a16="http://schemas.microsoft.com/office/drawing/2014/main" id="{6D65E329-5D51-92BC-C6BE-DB94F1314BB7}"/>
              </a:ext>
            </a:extLst>
          </p:cNvPr>
          <p:cNvSpPr>
            <a:spLocks noGrp="1" noRot="1" noChangeAspect="1" noMove="1" noResize="1" noEditPoints="1" noAdjustHandles="1" noChangeArrowheads="1" noChangeShapeType="1"/>
          </p:cNvSpPr>
          <p:nvPr/>
        </p:nvSpPr>
        <p:spPr>
          <a:xfrm>
            <a:off x="11269979" y="6241007"/>
            <a:ext cx="152401" cy="150267"/>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 name="Rectangle 3">
            <a:extLst>
              <a:ext uri="{FF2B5EF4-FFF2-40B4-BE49-F238E27FC236}">
                <a16:creationId xmlns:a16="http://schemas.microsoft.com/office/drawing/2014/main" id="{852ECF8B-F1C7-0129-84B7-F282246391EE}"/>
              </a:ext>
            </a:extLst>
          </p:cNvPr>
          <p:cNvSpPr>
            <a:spLocks noGrp="1" noRot="1" noChangeAspect="1" noMove="1" noResize="1" noEditPoints="1" noAdjustHandles="1" noChangeArrowheads="1" noChangeShapeType="1"/>
          </p:cNvSpPr>
          <p:nvPr/>
        </p:nvSpPr>
        <p:spPr>
          <a:xfrm>
            <a:off x="11269978" y="6090740"/>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 name="Rectangle 7">
            <a:extLst>
              <a:ext uri="{FF2B5EF4-FFF2-40B4-BE49-F238E27FC236}">
                <a16:creationId xmlns:a16="http://schemas.microsoft.com/office/drawing/2014/main" id="{437CD14B-F84B-CCBD-AD1C-E50B3498A7F4}"/>
              </a:ext>
            </a:extLst>
          </p:cNvPr>
          <p:cNvSpPr>
            <a:spLocks noGrp="1" noRot="1" noChangeAspect="1" noMove="1" noResize="1" noEditPoints="1" noAdjustHandles="1" noChangeArrowheads="1" noChangeShapeType="1"/>
          </p:cNvSpPr>
          <p:nvPr/>
        </p:nvSpPr>
        <p:spPr>
          <a:xfrm>
            <a:off x="11117576" y="6241006"/>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nvGrpSpPr>
          <p:cNvPr id="14" name="Group 13">
            <a:extLst>
              <a:ext uri="{FF2B5EF4-FFF2-40B4-BE49-F238E27FC236}">
                <a16:creationId xmlns:a16="http://schemas.microsoft.com/office/drawing/2014/main" id="{CEBFB613-A8E6-6FA7-2F86-E62DC39CB5DA}"/>
              </a:ext>
            </a:extLst>
          </p:cNvPr>
          <p:cNvGrpSpPr>
            <a:grpSpLocks noGrp="1" noUngrp="1" noRot="1" noChangeAspect="1" noMove="1" noResize="1"/>
          </p:cNvGrpSpPr>
          <p:nvPr/>
        </p:nvGrpSpPr>
        <p:grpSpPr>
          <a:xfrm>
            <a:off x="769620" y="5007634"/>
            <a:ext cx="361909" cy="356839"/>
            <a:chOff x="666745" y="5063939"/>
            <a:chExt cx="304804" cy="300534"/>
          </a:xfrm>
        </p:grpSpPr>
        <p:sp>
          <p:nvSpPr>
            <p:cNvPr id="9" name="Rectangle 8">
              <a:extLst>
                <a:ext uri="{FF2B5EF4-FFF2-40B4-BE49-F238E27FC236}">
                  <a16:creationId xmlns:a16="http://schemas.microsoft.com/office/drawing/2014/main" id="{218C2F43-5253-66F2-C3F3-CBF1B1B1CD75}"/>
                </a:ext>
              </a:extLst>
            </p:cNvPr>
            <p:cNvSpPr>
              <a:spLocks noGrp="1" noRot="1" noChangeAspect="1" noMove="1" noResize="1" noEditPoints="1" noAdjustHandles="1" noChangeArrowheads="1" noChangeShapeType="1"/>
            </p:cNvSpPr>
            <p:nvPr/>
          </p:nvSpPr>
          <p:spPr>
            <a:xfrm>
              <a:off x="819148" y="5214206"/>
              <a:ext cx="152401" cy="150267"/>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Rectangle 9">
              <a:extLst>
                <a:ext uri="{FF2B5EF4-FFF2-40B4-BE49-F238E27FC236}">
                  <a16:creationId xmlns:a16="http://schemas.microsoft.com/office/drawing/2014/main" id="{89676D25-7806-C01C-299F-D68840A576D3}"/>
                </a:ext>
              </a:extLst>
            </p:cNvPr>
            <p:cNvSpPr>
              <a:spLocks noGrp="1" noRot="1" noChangeAspect="1" noMove="1" noResize="1" noEditPoints="1" noAdjustHandles="1" noChangeArrowheads="1" noChangeShapeType="1"/>
            </p:cNvSpPr>
            <p:nvPr/>
          </p:nvSpPr>
          <p:spPr>
            <a:xfrm>
              <a:off x="819147" y="5063939"/>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Rectangle 12">
              <a:extLst>
                <a:ext uri="{FF2B5EF4-FFF2-40B4-BE49-F238E27FC236}">
                  <a16:creationId xmlns:a16="http://schemas.microsoft.com/office/drawing/2014/main" id="{8A16A0C0-81F7-BDA9-3E79-E9B8D82784F1}"/>
                </a:ext>
              </a:extLst>
            </p:cNvPr>
            <p:cNvSpPr>
              <a:spLocks noGrp="1" noRot="1" noChangeAspect="1" noMove="1" noResize="1" noEditPoints="1" noAdjustHandles="1" noChangeArrowheads="1" noChangeShapeType="1"/>
            </p:cNvSpPr>
            <p:nvPr/>
          </p:nvSpPr>
          <p:spPr>
            <a:xfrm>
              <a:off x="666745" y="5214205"/>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Tree>
    <p:extLst>
      <p:ext uri="{BB962C8B-B14F-4D97-AF65-F5344CB8AC3E}">
        <p14:creationId xmlns:p14="http://schemas.microsoft.com/office/powerpoint/2010/main" val="334274005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31095F5B-0EF1-4FFF-96D1-3A64E1B1597A}"/>
              </a:ext>
            </a:extLst>
          </p:cNvPr>
          <p:cNvSpPr>
            <a:spLocks noGrp="1" noRot="1" noMove="1" noResize="1" noEditPoints="1" noAdjustHandles="1" noChangeArrowheads="1" noChangeShapeType="1"/>
          </p:cNvSpPr>
          <p:nvPr/>
        </p:nvSpPr>
        <p:spPr>
          <a:xfrm>
            <a:off x="0" y="0"/>
            <a:ext cx="12192000" cy="6857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 name="Rectangle 4">
            <a:extLst>
              <a:ext uri="{FF2B5EF4-FFF2-40B4-BE49-F238E27FC236}">
                <a16:creationId xmlns:a16="http://schemas.microsoft.com/office/drawing/2014/main" id="{1FCE3353-31B6-4E0B-B08D-01F824E02C9C}"/>
              </a:ext>
            </a:extLst>
          </p:cNvPr>
          <p:cNvSpPr>
            <a:spLocks noGrp="1" noRot="1" noMove="1" noResize="1" noEditPoints="1" noAdjustHandles="1" noChangeArrowheads="1" noChangeShapeType="1"/>
          </p:cNvSpPr>
          <p:nvPr/>
        </p:nvSpPr>
        <p:spPr>
          <a:xfrm>
            <a:off x="769620" y="5186053"/>
            <a:ext cx="10652760" cy="1205221"/>
          </a:xfrm>
          <a:prstGeom prst="rect">
            <a:avLst/>
          </a:prstGeom>
          <a:gradFill flip="none" rotWithShape="1">
            <a:gsLst>
              <a:gs pos="50000">
                <a:srgbClr val="DFE7F5"/>
              </a:gs>
              <a:gs pos="0">
                <a:schemeClr val="bg1"/>
              </a:gs>
              <a:gs pos="100000">
                <a:schemeClr val="bg1"/>
              </a:gs>
            </a:gsLst>
            <a:lin ang="81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Rectangle 1">
            <a:extLst>
              <a:ext uri="{FF2B5EF4-FFF2-40B4-BE49-F238E27FC236}">
                <a16:creationId xmlns:a16="http://schemas.microsoft.com/office/drawing/2014/main" id="{9C35FE96-29D3-4A50-94E7-95A0C76BF0D5}"/>
              </a:ext>
            </a:extLst>
          </p:cNvPr>
          <p:cNvSpPr/>
          <p:nvPr/>
        </p:nvSpPr>
        <p:spPr>
          <a:xfrm>
            <a:off x="2790448" y="5311609"/>
            <a:ext cx="6611105" cy="954107"/>
          </a:xfrm>
          <a:prstGeom prst="rect">
            <a:avLst/>
          </a:prstGeom>
          <a:noFill/>
        </p:spPr>
        <p:txBody>
          <a:bodyPr wrap="none" lIns="91440" tIns="45720" rIns="91440" bIns="4572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t-BR" sz="2800" b="0" i="0" u="none" strike="noStrike" kern="1200" cap="none" spc="0" normalizeH="0" baseline="0" noProof="0" dirty="0">
                <a:ln w="0"/>
                <a:solidFill>
                  <a:prstClr val="black"/>
                </a:solidFill>
                <a:effectLst/>
                <a:uLnTx/>
                <a:uFillTx/>
                <a:latin typeface="Montserrat SemiBold" panose="00000700000000000000" pitchFamily="2" charset="0"/>
                <a:ea typeface="+mn-ea"/>
                <a:cs typeface="+mn-cs"/>
              </a:rPr>
              <a:t>sed do eiusmod tempor incididunt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id-ID" sz="2800" b="0" i="0" u="none" strike="noStrike" kern="1200" cap="none" spc="0" normalizeH="0" baseline="0" noProof="1">
                <a:ln w="0"/>
                <a:solidFill>
                  <a:prstClr val="black"/>
                </a:solidFill>
                <a:effectLst/>
                <a:uLnTx/>
                <a:uFillTx/>
                <a:latin typeface="Montserrat SemiBold" panose="00000700000000000000" pitchFamily="2" charset="0"/>
                <a:ea typeface="+mn-ea"/>
                <a:cs typeface="+mn-cs"/>
              </a:rPr>
              <a:t>ut</a:t>
            </a:r>
            <a:r>
              <a:rPr kumimoji="0" lang="fr-FR" sz="2800" b="0" i="0" u="none" strike="noStrike" kern="1200" cap="none" spc="0" normalizeH="0" baseline="0" noProof="0" dirty="0">
                <a:ln w="0"/>
                <a:solidFill>
                  <a:prstClr val="black"/>
                </a:solidFill>
                <a:effectLst/>
                <a:uLnTx/>
                <a:uFillTx/>
                <a:latin typeface="Montserrat SemiBold" panose="00000700000000000000" pitchFamily="2" charset="0"/>
                <a:ea typeface="+mn-ea"/>
                <a:cs typeface="+mn-cs"/>
              </a:rPr>
              <a:t> </a:t>
            </a:r>
            <a:r>
              <a:rPr kumimoji="0" lang="fr-FR" sz="2800" b="0" i="0" u="none" strike="noStrike" kern="1200" cap="none" spc="0" normalizeH="0" baseline="0" noProof="0" dirty="0" err="1">
                <a:ln w="0"/>
                <a:solidFill>
                  <a:prstClr val="black"/>
                </a:solidFill>
                <a:effectLst/>
                <a:uLnTx/>
                <a:uFillTx/>
                <a:latin typeface="Montserrat SemiBold" panose="00000700000000000000" pitchFamily="2" charset="0"/>
                <a:ea typeface="+mn-ea"/>
                <a:cs typeface="+mn-cs"/>
              </a:rPr>
              <a:t>labore</a:t>
            </a:r>
            <a:r>
              <a:rPr kumimoji="0" lang="fr-FR" sz="2800" b="0" i="0" u="none" strike="noStrike" kern="1200" cap="none" spc="0" normalizeH="0" baseline="0" noProof="0" dirty="0">
                <a:ln w="0"/>
                <a:solidFill>
                  <a:prstClr val="black"/>
                </a:solidFill>
                <a:effectLst/>
                <a:uLnTx/>
                <a:uFillTx/>
                <a:latin typeface="Montserrat SemiBold" panose="00000700000000000000" pitchFamily="2" charset="0"/>
                <a:ea typeface="+mn-ea"/>
                <a:cs typeface="+mn-cs"/>
              </a:rPr>
              <a:t> et </a:t>
            </a:r>
            <a:r>
              <a:rPr kumimoji="0" lang="fr-FR" sz="2800" b="0" i="0" u="none" strike="noStrike" kern="1200" cap="none" spc="0" normalizeH="0" baseline="0" noProof="0" dirty="0" err="1">
                <a:ln w="0"/>
                <a:solidFill>
                  <a:prstClr val="black"/>
                </a:solidFill>
                <a:effectLst/>
                <a:uLnTx/>
                <a:uFillTx/>
                <a:latin typeface="Montserrat SemiBold" panose="00000700000000000000" pitchFamily="2" charset="0"/>
                <a:ea typeface="+mn-ea"/>
                <a:cs typeface="+mn-cs"/>
              </a:rPr>
              <a:t>dolore</a:t>
            </a:r>
            <a:r>
              <a:rPr kumimoji="0" lang="fr-FR" sz="2800" b="0" i="0" u="none" strike="noStrike" kern="1200" cap="none" spc="0" normalizeH="0" baseline="0" noProof="0" dirty="0">
                <a:ln w="0"/>
                <a:solidFill>
                  <a:prstClr val="black"/>
                </a:solidFill>
                <a:effectLst/>
                <a:uLnTx/>
                <a:uFillTx/>
                <a:latin typeface="Montserrat SemiBold" panose="00000700000000000000" pitchFamily="2" charset="0"/>
                <a:ea typeface="+mn-ea"/>
                <a:cs typeface="+mn-cs"/>
              </a:rPr>
              <a:t> magna </a:t>
            </a:r>
            <a:r>
              <a:rPr kumimoji="0" lang="fr-FR" sz="2800" b="0" i="0" u="none" strike="noStrike" kern="1200" cap="none" spc="0" normalizeH="0" baseline="0" noProof="0" dirty="0" err="1">
                <a:ln w="0"/>
                <a:solidFill>
                  <a:prstClr val="black"/>
                </a:solidFill>
                <a:effectLst/>
                <a:uLnTx/>
                <a:uFillTx/>
                <a:latin typeface="Montserrat SemiBold" panose="00000700000000000000" pitchFamily="2" charset="0"/>
                <a:ea typeface="+mn-ea"/>
                <a:cs typeface="+mn-cs"/>
              </a:rPr>
              <a:t>aliqua</a:t>
            </a:r>
            <a:r>
              <a:rPr kumimoji="0" lang="fr-FR" sz="2800" b="0" i="0" u="none" strike="noStrike" kern="1200" cap="none" spc="0" normalizeH="0" baseline="0" noProof="0" dirty="0">
                <a:ln w="0"/>
                <a:solidFill>
                  <a:prstClr val="black"/>
                </a:solidFill>
                <a:effectLst/>
                <a:uLnTx/>
                <a:uFillTx/>
                <a:latin typeface="Montserrat SemiBold" panose="00000700000000000000" pitchFamily="2" charset="0"/>
                <a:ea typeface="+mn-ea"/>
                <a:cs typeface="+mn-cs"/>
              </a:rPr>
              <a:t>.</a:t>
            </a:r>
          </a:p>
        </p:txBody>
      </p:sp>
      <p:sp>
        <p:nvSpPr>
          <p:cNvPr id="6" name="Rectangle: Top Corners Rounded 5">
            <a:extLst>
              <a:ext uri="{FF2B5EF4-FFF2-40B4-BE49-F238E27FC236}">
                <a16:creationId xmlns:a16="http://schemas.microsoft.com/office/drawing/2014/main" id="{3883AAA7-9B31-4E11-9030-5A1E1B776093}"/>
              </a:ext>
            </a:extLst>
          </p:cNvPr>
          <p:cNvSpPr>
            <a:spLocks noGrp="1" noRot="1" noMove="1" noResize="1" noEditPoints="1" noAdjustHandles="1" noChangeArrowheads="1" noChangeShapeType="1"/>
          </p:cNvSpPr>
          <p:nvPr/>
        </p:nvSpPr>
        <p:spPr>
          <a:xfrm>
            <a:off x="1131528" y="5008797"/>
            <a:ext cx="661107" cy="355276"/>
          </a:xfrm>
          <a:prstGeom prst="round2SameRect">
            <a:avLst>
              <a:gd name="adj1" fmla="val 0"/>
              <a:gd name="adj2" fmla="val 0"/>
            </a:avLst>
          </a:prstGeom>
          <a:solidFill>
            <a:schemeClr val="tx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144000" tIns="54000" rIns="144000" bIns="54000" rtlCol="0" anchor="ct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1">
                <a:ln>
                  <a:noFill/>
                </a:ln>
                <a:solidFill>
                  <a:prstClr val="white"/>
                </a:solidFill>
                <a:effectLst/>
                <a:uLnTx/>
                <a:uFillTx/>
                <a:latin typeface="Daytona" panose="020B0604030500040204" pitchFamily="34" charset="0"/>
                <a:ea typeface="+mn-ea"/>
                <a:cs typeface="+mn-cs"/>
              </a:rPr>
              <a:t>reff</a:t>
            </a:r>
            <a:endParaRPr kumimoji="0" lang="id-ID" sz="1600" b="1" i="0" u="none" strike="noStrike" kern="1200" cap="none" spc="0" normalizeH="0" baseline="0" noProof="1">
              <a:ln>
                <a:noFill/>
              </a:ln>
              <a:solidFill>
                <a:prstClr val="white"/>
              </a:solidFill>
              <a:effectLst/>
              <a:uLnTx/>
              <a:uFillTx/>
              <a:latin typeface="Daytona" panose="020B0604030500040204" pitchFamily="34" charset="0"/>
              <a:ea typeface="+mn-ea"/>
              <a:cs typeface="+mn-cs"/>
            </a:endParaRPr>
          </a:p>
        </p:txBody>
      </p:sp>
      <p:sp>
        <p:nvSpPr>
          <p:cNvPr id="3" name="Rectangle 2">
            <a:extLst>
              <a:ext uri="{FF2B5EF4-FFF2-40B4-BE49-F238E27FC236}">
                <a16:creationId xmlns:a16="http://schemas.microsoft.com/office/drawing/2014/main" id="{6D65E329-5D51-92BC-C6BE-DB94F1314BB7}"/>
              </a:ext>
            </a:extLst>
          </p:cNvPr>
          <p:cNvSpPr>
            <a:spLocks noGrp="1" noRot="1" noChangeAspect="1" noMove="1" noResize="1" noEditPoints="1" noAdjustHandles="1" noChangeArrowheads="1" noChangeShapeType="1"/>
          </p:cNvSpPr>
          <p:nvPr/>
        </p:nvSpPr>
        <p:spPr>
          <a:xfrm>
            <a:off x="11269979" y="6241007"/>
            <a:ext cx="152401" cy="150267"/>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 name="Rectangle 3">
            <a:extLst>
              <a:ext uri="{FF2B5EF4-FFF2-40B4-BE49-F238E27FC236}">
                <a16:creationId xmlns:a16="http://schemas.microsoft.com/office/drawing/2014/main" id="{852ECF8B-F1C7-0129-84B7-F282246391EE}"/>
              </a:ext>
            </a:extLst>
          </p:cNvPr>
          <p:cNvSpPr>
            <a:spLocks noGrp="1" noRot="1" noChangeAspect="1" noMove="1" noResize="1" noEditPoints="1" noAdjustHandles="1" noChangeArrowheads="1" noChangeShapeType="1"/>
          </p:cNvSpPr>
          <p:nvPr/>
        </p:nvSpPr>
        <p:spPr>
          <a:xfrm>
            <a:off x="11269978" y="6090740"/>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 name="Rectangle 7">
            <a:extLst>
              <a:ext uri="{FF2B5EF4-FFF2-40B4-BE49-F238E27FC236}">
                <a16:creationId xmlns:a16="http://schemas.microsoft.com/office/drawing/2014/main" id="{437CD14B-F84B-CCBD-AD1C-E50B3498A7F4}"/>
              </a:ext>
            </a:extLst>
          </p:cNvPr>
          <p:cNvSpPr>
            <a:spLocks noGrp="1" noRot="1" noChangeAspect="1" noMove="1" noResize="1" noEditPoints="1" noAdjustHandles="1" noChangeArrowheads="1" noChangeShapeType="1"/>
          </p:cNvSpPr>
          <p:nvPr/>
        </p:nvSpPr>
        <p:spPr>
          <a:xfrm>
            <a:off x="11117576" y="6241006"/>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nvGrpSpPr>
          <p:cNvPr id="14" name="Group 13">
            <a:extLst>
              <a:ext uri="{FF2B5EF4-FFF2-40B4-BE49-F238E27FC236}">
                <a16:creationId xmlns:a16="http://schemas.microsoft.com/office/drawing/2014/main" id="{CEBFB613-A8E6-6FA7-2F86-E62DC39CB5DA}"/>
              </a:ext>
            </a:extLst>
          </p:cNvPr>
          <p:cNvGrpSpPr>
            <a:grpSpLocks noGrp="1" noUngrp="1" noRot="1" noChangeAspect="1" noMove="1" noResize="1"/>
          </p:cNvGrpSpPr>
          <p:nvPr/>
        </p:nvGrpSpPr>
        <p:grpSpPr>
          <a:xfrm>
            <a:off x="769620" y="5007634"/>
            <a:ext cx="361909" cy="356839"/>
            <a:chOff x="666745" y="5063939"/>
            <a:chExt cx="304804" cy="300534"/>
          </a:xfrm>
        </p:grpSpPr>
        <p:sp>
          <p:nvSpPr>
            <p:cNvPr id="9" name="Rectangle 8">
              <a:extLst>
                <a:ext uri="{FF2B5EF4-FFF2-40B4-BE49-F238E27FC236}">
                  <a16:creationId xmlns:a16="http://schemas.microsoft.com/office/drawing/2014/main" id="{218C2F43-5253-66F2-C3F3-CBF1B1B1CD75}"/>
                </a:ext>
              </a:extLst>
            </p:cNvPr>
            <p:cNvSpPr>
              <a:spLocks noGrp="1" noRot="1" noChangeAspect="1" noMove="1" noResize="1" noEditPoints="1" noAdjustHandles="1" noChangeArrowheads="1" noChangeShapeType="1"/>
            </p:cNvSpPr>
            <p:nvPr/>
          </p:nvSpPr>
          <p:spPr>
            <a:xfrm>
              <a:off x="819148" y="5214206"/>
              <a:ext cx="152401" cy="150267"/>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Rectangle 9">
              <a:extLst>
                <a:ext uri="{FF2B5EF4-FFF2-40B4-BE49-F238E27FC236}">
                  <a16:creationId xmlns:a16="http://schemas.microsoft.com/office/drawing/2014/main" id="{89676D25-7806-C01C-299F-D68840A576D3}"/>
                </a:ext>
              </a:extLst>
            </p:cNvPr>
            <p:cNvSpPr>
              <a:spLocks noGrp="1" noRot="1" noChangeAspect="1" noMove="1" noResize="1" noEditPoints="1" noAdjustHandles="1" noChangeArrowheads="1" noChangeShapeType="1"/>
            </p:cNvSpPr>
            <p:nvPr/>
          </p:nvSpPr>
          <p:spPr>
            <a:xfrm>
              <a:off x="819147" y="5063939"/>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Rectangle 12">
              <a:extLst>
                <a:ext uri="{FF2B5EF4-FFF2-40B4-BE49-F238E27FC236}">
                  <a16:creationId xmlns:a16="http://schemas.microsoft.com/office/drawing/2014/main" id="{8A16A0C0-81F7-BDA9-3E79-E9B8D82784F1}"/>
                </a:ext>
              </a:extLst>
            </p:cNvPr>
            <p:cNvSpPr>
              <a:spLocks noGrp="1" noRot="1" noChangeAspect="1" noMove="1" noResize="1" noEditPoints="1" noAdjustHandles="1" noChangeArrowheads="1" noChangeShapeType="1"/>
            </p:cNvSpPr>
            <p:nvPr/>
          </p:nvSpPr>
          <p:spPr>
            <a:xfrm>
              <a:off x="666745" y="5214205"/>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Tree>
    <p:extLst>
      <p:ext uri="{BB962C8B-B14F-4D97-AF65-F5344CB8AC3E}">
        <p14:creationId xmlns:p14="http://schemas.microsoft.com/office/powerpoint/2010/main" val="181385810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31095F5B-0EF1-4FFF-96D1-3A64E1B1597A}"/>
              </a:ext>
            </a:extLst>
          </p:cNvPr>
          <p:cNvSpPr>
            <a:spLocks noGrp="1" noRot="1" noMove="1" noResize="1" noEditPoints="1" noAdjustHandles="1" noChangeArrowheads="1" noChangeShapeType="1"/>
          </p:cNvSpPr>
          <p:nvPr/>
        </p:nvSpPr>
        <p:spPr>
          <a:xfrm>
            <a:off x="0" y="0"/>
            <a:ext cx="12192000" cy="6857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 name="Rectangle 4">
            <a:extLst>
              <a:ext uri="{FF2B5EF4-FFF2-40B4-BE49-F238E27FC236}">
                <a16:creationId xmlns:a16="http://schemas.microsoft.com/office/drawing/2014/main" id="{1FCE3353-31B6-4E0B-B08D-01F824E02C9C}"/>
              </a:ext>
            </a:extLst>
          </p:cNvPr>
          <p:cNvSpPr>
            <a:spLocks noGrp="1" noRot="1" noMove="1" noResize="1" noEditPoints="1" noAdjustHandles="1" noChangeArrowheads="1" noChangeShapeType="1"/>
          </p:cNvSpPr>
          <p:nvPr/>
        </p:nvSpPr>
        <p:spPr>
          <a:xfrm>
            <a:off x="769620" y="5186053"/>
            <a:ext cx="10652760" cy="1205221"/>
          </a:xfrm>
          <a:prstGeom prst="rect">
            <a:avLst/>
          </a:prstGeom>
          <a:gradFill flip="none" rotWithShape="1">
            <a:gsLst>
              <a:gs pos="50000">
                <a:srgbClr val="DFE7F5"/>
              </a:gs>
              <a:gs pos="0">
                <a:schemeClr val="bg1"/>
              </a:gs>
              <a:gs pos="100000">
                <a:schemeClr val="bg1"/>
              </a:gs>
            </a:gsLst>
            <a:lin ang="81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Rectangle 1">
            <a:extLst>
              <a:ext uri="{FF2B5EF4-FFF2-40B4-BE49-F238E27FC236}">
                <a16:creationId xmlns:a16="http://schemas.microsoft.com/office/drawing/2014/main" id="{9C35FE96-29D3-4A50-94E7-95A0C76BF0D5}"/>
              </a:ext>
            </a:extLst>
          </p:cNvPr>
          <p:cNvSpPr/>
          <p:nvPr/>
        </p:nvSpPr>
        <p:spPr>
          <a:xfrm>
            <a:off x="3394780" y="5311609"/>
            <a:ext cx="5402440" cy="954107"/>
          </a:xfrm>
          <a:prstGeom prst="rect">
            <a:avLst/>
          </a:prstGeom>
          <a:noFill/>
        </p:spPr>
        <p:txBody>
          <a:bodyPr wrap="none" lIns="91440" tIns="45720" rIns="91440" bIns="4572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da-DK" sz="2800" b="0" i="0" u="none" strike="noStrike" kern="1200" cap="none" spc="0" normalizeH="0" baseline="0" noProof="0" dirty="0">
                <a:ln w="0"/>
                <a:solidFill>
                  <a:prstClr val="black"/>
                </a:solidFill>
                <a:effectLst/>
                <a:uLnTx/>
                <a:uFillTx/>
                <a:latin typeface="Montserrat SemiBold" panose="00000700000000000000" pitchFamily="2" charset="0"/>
                <a:ea typeface="+mn-ea"/>
                <a:cs typeface="+mn-cs"/>
              </a:rPr>
              <a:t>Lorem ipsum dolor sit amet,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fi-FI" sz="2800" b="0" i="0" u="none" strike="noStrike" kern="1200" cap="none" spc="0" normalizeH="0" baseline="0" noProof="0" dirty="0">
                <a:ln w="0"/>
                <a:solidFill>
                  <a:prstClr val="black"/>
                </a:solidFill>
                <a:effectLst/>
                <a:uLnTx/>
                <a:uFillTx/>
                <a:latin typeface="Montserrat SemiBold" panose="00000700000000000000" pitchFamily="2" charset="0"/>
                <a:ea typeface="+mn-ea"/>
                <a:cs typeface="+mn-cs"/>
              </a:rPr>
              <a:t>consectetur adipiscing elit,</a:t>
            </a:r>
          </a:p>
        </p:txBody>
      </p:sp>
      <p:sp>
        <p:nvSpPr>
          <p:cNvPr id="6" name="Rectangle: Top Corners Rounded 5">
            <a:extLst>
              <a:ext uri="{FF2B5EF4-FFF2-40B4-BE49-F238E27FC236}">
                <a16:creationId xmlns:a16="http://schemas.microsoft.com/office/drawing/2014/main" id="{3883AAA7-9B31-4E11-9030-5A1E1B776093}"/>
              </a:ext>
            </a:extLst>
          </p:cNvPr>
          <p:cNvSpPr>
            <a:spLocks noGrp="1" noRot="1" noMove="1" noResize="1" noEditPoints="1" noAdjustHandles="1" noChangeArrowheads="1" noChangeShapeType="1"/>
          </p:cNvSpPr>
          <p:nvPr/>
        </p:nvSpPr>
        <p:spPr>
          <a:xfrm>
            <a:off x="1131528" y="5008797"/>
            <a:ext cx="896748" cy="355276"/>
          </a:xfrm>
          <a:prstGeom prst="round2SameRect">
            <a:avLst>
              <a:gd name="adj1" fmla="val 0"/>
              <a:gd name="adj2" fmla="val 0"/>
            </a:avLst>
          </a:prstGeom>
          <a:solidFill>
            <a:schemeClr val="tx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144000" tIns="54000" rIns="144000" bIns="54000" rtlCol="0" anchor="ct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1">
                <a:ln>
                  <a:noFill/>
                </a:ln>
                <a:solidFill>
                  <a:prstClr val="white"/>
                </a:solidFill>
                <a:effectLst/>
                <a:uLnTx/>
                <a:uFillTx/>
                <a:latin typeface="Daytona" panose="020B0604030500040204" pitchFamily="34" charset="0"/>
                <a:ea typeface="+mn-ea"/>
                <a:cs typeface="+mn-cs"/>
              </a:rPr>
              <a:t>ayat ?</a:t>
            </a:r>
            <a:endParaRPr kumimoji="0" lang="id-ID" sz="1600" b="1" i="0" u="none" strike="noStrike" kern="1200" cap="none" spc="0" normalizeH="0" baseline="0" noProof="1">
              <a:ln>
                <a:noFill/>
              </a:ln>
              <a:solidFill>
                <a:prstClr val="white"/>
              </a:solidFill>
              <a:effectLst/>
              <a:uLnTx/>
              <a:uFillTx/>
              <a:latin typeface="Daytona" panose="020B0604030500040204" pitchFamily="34" charset="0"/>
              <a:ea typeface="+mn-ea"/>
              <a:cs typeface="+mn-cs"/>
            </a:endParaRPr>
          </a:p>
        </p:txBody>
      </p:sp>
      <p:sp>
        <p:nvSpPr>
          <p:cNvPr id="3" name="Rectangle 2">
            <a:extLst>
              <a:ext uri="{FF2B5EF4-FFF2-40B4-BE49-F238E27FC236}">
                <a16:creationId xmlns:a16="http://schemas.microsoft.com/office/drawing/2014/main" id="{6D65E329-5D51-92BC-C6BE-DB94F1314BB7}"/>
              </a:ext>
            </a:extLst>
          </p:cNvPr>
          <p:cNvSpPr>
            <a:spLocks noGrp="1" noRot="1" noChangeAspect="1" noMove="1" noResize="1" noEditPoints="1" noAdjustHandles="1" noChangeArrowheads="1" noChangeShapeType="1"/>
          </p:cNvSpPr>
          <p:nvPr/>
        </p:nvSpPr>
        <p:spPr>
          <a:xfrm>
            <a:off x="11269979" y="6241007"/>
            <a:ext cx="152401" cy="150267"/>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 name="Rectangle 3">
            <a:extLst>
              <a:ext uri="{FF2B5EF4-FFF2-40B4-BE49-F238E27FC236}">
                <a16:creationId xmlns:a16="http://schemas.microsoft.com/office/drawing/2014/main" id="{852ECF8B-F1C7-0129-84B7-F282246391EE}"/>
              </a:ext>
            </a:extLst>
          </p:cNvPr>
          <p:cNvSpPr>
            <a:spLocks noGrp="1" noRot="1" noChangeAspect="1" noMove="1" noResize="1" noEditPoints="1" noAdjustHandles="1" noChangeArrowheads="1" noChangeShapeType="1"/>
          </p:cNvSpPr>
          <p:nvPr/>
        </p:nvSpPr>
        <p:spPr>
          <a:xfrm>
            <a:off x="11269978" y="6090740"/>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 name="Rectangle 7">
            <a:extLst>
              <a:ext uri="{FF2B5EF4-FFF2-40B4-BE49-F238E27FC236}">
                <a16:creationId xmlns:a16="http://schemas.microsoft.com/office/drawing/2014/main" id="{437CD14B-F84B-CCBD-AD1C-E50B3498A7F4}"/>
              </a:ext>
            </a:extLst>
          </p:cNvPr>
          <p:cNvSpPr>
            <a:spLocks noGrp="1" noRot="1" noChangeAspect="1" noMove="1" noResize="1" noEditPoints="1" noAdjustHandles="1" noChangeArrowheads="1" noChangeShapeType="1"/>
          </p:cNvSpPr>
          <p:nvPr/>
        </p:nvSpPr>
        <p:spPr>
          <a:xfrm>
            <a:off x="11117576" y="6241006"/>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nvGrpSpPr>
          <p:cNvPr id="14" name="Group 13">
            <a:extLst>
              <a:ext uri="{FF2B5EF4-FFF2-40B4-BE49-F238E27FC236}">
                <a16:creationId xmlns:a16="http://schemas.microsoft.com/office/drawing/2014/main" id="{CEBFB613-A8E6-6FA7-2F86-E62DC39CB5DA}"/>
              </a:ext>
            </a:extLst>
          </p:cNvPr>
          <p:cNvGrpSpPr>
            <a:grpSpLocks noGrp="1" noUngrp="1" noRot="1" noChangeAspect="1" noMove="1" noResize="1"/>
          </p:cNvGrpSpPr>
          <p:nvPr/>
        </p:nvGrpSpPr>
        <p:grpSpPr>
          <a:xfrm>
            <a:off x="769620" y="5007634"/>
            <a:ext cx="361909" cy="356839"/>
            <a:chOff x="666745" y="5063939"/>
            <a:chExt cx="304804" cy="300534"/>
          </a:xfrm>
        </p:grpSpPr>
        <p:sp>
          <p:nvSpPr>
            <p:cNvPr id="9" name="Rectangle 8">
              <a:extLst>
                <a:ext uri="{FF2B5EF4-FFF2-40B4-BE49-F238E27FC236}">
                  <a16:creationId xmlns:a16="http://schemas.microsoft.com/office/drawing/2014/main" id="{218C2F43-5253-66F2-C3F3-CBF1B1B1CD75}"/>
                </a:ext>
              </a:extLst>
            </p:cNvPr>
            <p:cNvSpPr>
              <a:spLocks noGrp="1" noRot="1" noChangeAspect="1" noMove="1" noResize="1" noEditPoints="1" noAdjustHandles="1" noChangeArrowheads="1" noChangeShapeType="1"/>
            </p:cNvSpPr>
            <p:nvPr/>
          </p:nvSpPr>
          <p:spPr>
            <a:xfrm>
              <a:off x="819148" y="5214206"/>
              <a:ext cx="152401" cy="150267"/>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Rectangle 9">
              <a:extLst>
                <a:ext uri="{FF2B5EF4-FFF2-40B4-BE49-F238E27FC236}">
                  <a16:creationId xmlns:a16="http://schemas.microsoft.com/office/drawing/2014/main" id="{89676D25-7806-C01C-299F-D68840A576D3}"/>
                </a:ext>
              </a:extLst>
            </p:cNvPr>
            <p:cNvSpPr>
              <a:spLocks noGrp="1" noRot="1" noChangeAspect="1" noMove="1" noResize="1" noEditPoints="1" noAdjustHandles="1" noChangeArrowheads="1" noChangeShapeType="1"/>
            </p:cNvSpPr>
            <p:nvPr/>
          </p:nvSpPr>
          <p:spPr>
            <a:xfrm>
              <a:off x="819147" y="5063939"/>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Rectangle 12">
              <a:extLst>
                <a:ext uri="{FF2B5EF4-FFF2-40B4-BE49-F238E27FC236}">
                  <a16:creationId xmlns:a16="http://schemas.microsoft.com/office/drawing/2014/main" id="{8A16A0C0-81F7-BDA9-3E79-E9B8D82784F1}"/>
                </a:ext>
              </a:extLst>
            </p:cNvPr>
            <p:cNvSpPr>
              <a:spLocks noGrp="1" noRot="1" noChangeAspect="1" noMove="1" noResize="1" noEditPoints="1" noAdjustHandles="1" noChangeArrowheads="1" noChangeShapeType="1"/>
            </p:cNvSpPr>
            <p:nvPr/>
          </p:nvSpPr>
          <p:spPr>
            <a:xfrm>
              <a:off x="666745" y="5214205"/>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
        <p:nvSpPr>
          <p:cNvPr id="11" name="Rectangle: Top Corners Rounded 10">
            <a:extLst>
              <a:ext uri="{FF2B5EF4-FFF2-40B4-BE49-F238E27FC236}">
                <a16:creationId xmlns:a16="http://schemas.microsoft.com/office/drawing/2014/main" id="{4F72397E-F0C3-CFCC-8B70-949F4D5BD56D}"/>
              </a:ext>
            </a:extLst>
          </p:cNvPr>
          <p:cNvSpPr>
            <a:spLocks/>
          </p:cNvSpPr>
          <p:nvPr/>
        </p:nvSpPr>
        <p:spPr>
          <a:xfrm>
            <a:off x="9672167" y="5007634"/>
            <a:ext cx="1746340" cy="355276"/>
          </a:xfrm>
          <a:prstGeom prst="round2SameRect">
            <a:avLst>
              <a:gd name="adj1" fmla="val 0"/>
              <a:gd name="adj2" fmla="val 0"/>
            </a:avLst>
          </a:prstGeom>
          <a:solidFill>
            <a:schemeClr val="tx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144000" tIns="54000" rIns="144000" bIns="54000" rtlCol="0" anchor="ctr">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600" b="1" i="1" u="none" strike="noStrike" kern="1200" cap="none" spc="0" normalizeH="0" baseline="0" noProof="1">
                <a:ln>
                  <a:noFill/>
                </a:ln>
                <a:solidFill>
                  <a:prstClr val="white"/>
                </a:solidFill>
                <a:effectLst/>
                <a:uLnTx/>
                <a:uFillTx/>
                <a:latin typeface="Daytona" panose="020B0604030500040204" pitchFamily="34" charset="0"/>
                <a:ea typeface="+mn-ea"/>
                <a:cs typeface="+mn-cs"/>
              </a:rPr>
              <a:t>jemaat berdiri</a:t>
            </a:r>
            <a:endParaRPr kumimoji="0" lang="id-ID" sz="1600" b="1" i="1" u="none" strike="noStrike" kern="1200" cap="none" spc="0" normalizeH="0" baseline="0" noProof="1">
              <a:ln>
                <a:noFill/>
              </a:ln>
              <a:solidFill>
                <a:prstClr val="white"/>
              </a:solidFill>
              <a:effectLst/>
              <a:uLnTx/>
              <a:uFillTx/>
              <a:latin typeface="Daytona" panose="020B0604030500040204" pitchFamily="34" charset="0"/>
              <a:ea typeface="+mn-ea"/>
              <a:cs typeface="+mn-cs"/>
            </a:endParaRPr>
          </a:p>
        </p:txBody>
      </p:sp>
    </p:spTree>
    <p:extLst>
      <p:ext uri="{BB962C8B-B14F-4D97-AF65-F5344CB8AC3E}">
        <p14:creationId xmlns:p14="http://schemas.microsoft.com/office/powerpoint/2010/main" val="72292998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2" fill="hold" grpId="0" nodeType="with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wipe(right)">
                                      <p:cBhvr>
                                        <p:cTn id="7" dur="25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31095F5B-0EF1-4FFF-96D1-3A64E1B1597A}"/>
              </a:ext>
            </a:extLst>
          </p:cNvPr>
          <p:cNvSpPr>
            <a:spLocks noGrp="1" noRot="1" noMove="1" noResize="1" noEditPoints="1" noAdjustHandles="1" noChangeArrowheads="1" noChangeShapeType="1"/>
          </p:cNvSpPr>
          <p:nvPr/>
        </p:nvSpPr>
        <p:spPr>
          <a:xfrm>
            <a:off x="0" y="0"/>
            <a:ext cx="12192000" cy="6857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 name="Rectangle 4">
            <a:extLst>
              <a:ext uri="{FF2B5EF4-FFF2-40B4-BE49-F238E27FC236}">
                <a16:creationId xmlns:a16="http://schemas.microsoft.com/office/drawing/2014/main" id="{1FCE3353-31B6-4E0B-B08D-01F824E02C9C}"/>
              </a:ext>
            </a:extLst>
          </p:cNvPr>
          <p:cNvSpPr>
            <a:spLocks noGrp="1" noRot="1" noMove="1" noResize="1" noEditPoints="1" noAdjustHandles="1" noChangeArrowheads="1" noChangeShapeType="1"/>
          </p:cNvSpPr>
          <p:nvPr/>
        </p:nvSpPr>
        <p:spPr>
          <a:xfrm>
            <a:off x="769620" y="5186053"/>
            <a:ext cx="10652760" cy="1205221"/>
          </a:xfrm>
          <a:prstGeom prst="rect">
            <a:avLst/>
          </a:prstGeom>
          <a:gradFill flip="none" rotWithShape="1">
            <a:gsLst>
              <a:gs pos="50000">
                <a:srgbClr val="DFE7F5"/>
              </a:gs>
              <a:gs pos="0">
                <a:schemeClr val="bg1"/>
              </a:gs>
              <a:gs pos="100000">
                <a:schemeClr val="bg1"/>
              </a:gs>
            </a:gsLst>
            <a:lin ang="81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Rectangle 1">
            <a:extLst>
              <a:ext uri="{FF2B5EF4-FFF2-40B4-BE49-F238E27FC236}">
                <a16:creationId xmlns:a16="http://schemas.microsoft.com/office/drawing/2014/main" id="{9C35FE96-29D3-4A50-94E7-95A0C76BF0D5}"/>
              </a:ext>
            </a:extLst>
          </p:cNvPr>
          <p:cNvSpPr/>
          <p:nvPr/>
        </p:nvSpPr>
        <p:spPr>
          <a:xfrm>
            <a:off x="2790448" y="5311609"/>
            <a:ext cx="6611105" cy="954107"/>
          </a:xfrm>
          <a:prstGeom prst="rect">
            <a:avLst/>
          </a:prstGeom>
          <a:noFill/>
        </p:spPr>
        <p:txBody>
          <a:bodyPr wrap="none" lIns="91440" tIns="45720" rIns="91440" bIns="4572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t-BR" sz="2800" b="0" i="0" u="none" strike="noStrike" kern="1200" cap="none" spc="0" normalizeH="0" baseline="0" noProof="0" dirty="0">
                <a:ln w="0"/>
                <a:solidFill>
                  <a:prstClr val="black"/>
                </a:solidFill>
                <a:effectLst/>
                <a:uLnTx/>
                <a:uFillTx/>
                <a:latin typeface="Montserrat SemiBold" panose="00000700000000000000" pitchFamily="2" charset="0"/>
                <a:ea typeface="+mn-ea"/>
                <a:cs typeface="+mn-cs"/>
              </a:rPr>
              <a:t>sed do eiusmod tempor incididunt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id-ID" sz="2800" b="0" i="0" u="none" strike="noStrike" kern="1200" cap="none" spc="0" normalizeH="0" baseline="0" noProof="1">
                <a:ln w="0"/>
                <a:solidFill>
                  <a:prstClr val="black"/>
                </a:solidFill>
                <a:effectLst/>
                <a:uLnTx/>
                <a:uFillTx/>
                <a:latin typeface="Montserrat SemiBold" panose="00000700000000000000" pitchFamily="2" charset="0"/>
                <a:ea typeface="+mn-ea"/>
                <a:cs typeface="+mn-cs"/>
              </a:rPr>
              <a:t>ut</a:t>
            </a:r>
            <a:r>
              <a:rPr kumimoji="0" lang="fr-FR" sz="2800" b="0" i="0" u="none" strike="noStrike" kern="1200" cap="none" spc="0" normalizeH="0" baseline="0" noProof="0" dirty="0">
                <a:ln w="0"/>
                <a:solidFill>
                  <a:prstClr val="black"/>
                </a:solidFill>
                <a:effectLst/>
                <a:uLnTx/>
                <a:uFillTx/>
                <a:latin typeface="Montserrat SemiBold" panose="00000700000000000000" pitchFamily="2" charset="0"/>
                <a:ea typeface="+mn-ea"/>
                <a:cs typeface="+mn-cs"/>
              </a:rPr>
              <a:t> </a:t>
            </a:r>
            <a:r>
              <a:rPr kumimoji="0" lang="fr-FR" sz="2800" b="0" i="0" u="none" strike="noStrike" kern="1200" cap="none" spc="0" normalizeH="0" baseline="0" noProof="0" dirty="0" err="1">
                <a:ln w="0"/>
                <a:solidFill>
                  <a:prstClr val="black"/>
                </a:solidFill>
                <a:effectLst/>
                <a:uLnTx/>
                <a:uFillTx/>
                <a:latin typeface="Montserrat SemiBold" panose="00000700000000000000" pitchFamily="2" charset="0"/>
                <a:ea typeface="+mn-ea"/>
                <a:cs typeface="+mn-cs"/>
              </a:rPr>
              <a:t>labore</a:t>
            </a:r>
            <a:r>
              <a:rPr kumimoji="0" lang="fr-FR" sz="2800" b="0" i="0" u="none" strike="noStrike" kern="1200" cap="none" spc="0" normalizeH="0" baseline="0" noProof="0" dirty="0">
                <a:ln w="0"/>
                <a:solidFill>
                  <a:prstClr val="black"/>
                </a:solidFill>
                <a:effectLst/>
                <a:uLnTx/>
                <a:uFillTx/>
                <a:latin typeface="Montserrat SemiBold" panose="00000700000000000000" pitchFamily="2" charset="0"/>
                <a:ea typeface="+mn-ea"/>
                <a:cs typeface="+mn-cs"/>
              </a:rPr>
              <a:t> et </a:t>
            </a:r>
            <a:r>
              <a:rPr kumimoji="0" lang="fr-FR" sz="2800" b="0" i="0" u="none" strike="noStrike" kern="1200" cap="none" spc="0" normalizeH="0" baseline="0" noProof="0" dirty="0" err="1">
                <a:ln w="0"/>
                <a:solidFill>
                  <a:prstClr val="black"/>
                </a:solidFill>
                <a:effectLst/>
                <a:uLnTx/>
                <a:uFillTx/>
                <a:latin typeface="Montserrat SemiBold" panose="00000700000000000000" pitchFamily="2" charset="0"/>
                <a:ea typeface="+mn-ea"/>
                <a:cs typeface="+mn-cs"/>
              </a:rPr>
              <a:t>dolore</a:t>
            </a:r>
            <a:r>
              <a:rPr kumimoji="0" lang="fr-FR" sz="2800" b="0" i="0" u="none" strike="noStrike" kern="1200" cap="none" spc="0" normalizeH="0" baseline="0" noProof="0" dirty="0">
                <a:ln w="0"/>
                <a:solidFill>
                  <a:prstClr val="black"/>
                </a:solidFill>
                <a:effectLst/>
                <a:uLnTx/>
                <a:uFillTx/>
                <a:latin typeface="Montserrat SemiBold" panose="00000700000000000000" pitchFamily="2" charset="0"/>
                <a:ea typeface="+mn-ea"/>
                <a:cs typeface="+mn-cs"/>
              </a:rPr>
              <a:t> magna </a:t>
            </a:r>
            <a:r>
              <a:rPr kumimoji="0" lang="fr-FR" sz="2800" b="0" i="0" u="none" strike="noStrike" kern="1200" cap="none" spc="0" normalizeH="0" baseline="0" noProof="0" dirty="0" err="1">
                <a:ln w="0"/>
                <a:solidFill>
                  <a:prstClr val="black"/>
                </a:solidFill>
                <a:effectLst/>
                <a:uLnTx/>
                <a:uFillTx/>
                <a:latin typeface="Montserrat SemiBold" panose="00000700000000000000" pitchFamily="2" charset="0"/>
                <a:ea typeface="+mn-ea"/>
                <a:cs typeface="+mn-cs"/>
              </a:rPr>
              <a:t>aliqua</a:t>
            </a:r>
            <a:r>
              <a:rPr kumimoji="0" lang="fr-FR" sz="2800" b="0" i="0" u="none" strike="noStrike" kern="1200" cap="none" spc="0" normalizeH="0" baseline="0" noProof="0" dirty="0">
                <a:ln w="0"/>
                <a:solidFill>
                  <a:prstClr val="black"/>
                </a:solidFill>
                <a:effectLst/>
                <a:uLnTx/>
                <a:uFillTx/>
                <a:latin typeface="Montserrat SemiBold" panose="00000700000000000000" pitchFamily="2" charset="0"/>
                <a:ea typeface="+mn-ea"/>
                <a:cs typeface="+mn-cs"/>
              </a:rPr>
              <a:t>.</a:t>
            </a:r>
          </a:p>
        </p:txBody>
      </p:sp>
      <p:sp>
        <p:nvSpPr>
          <p:cNvPr id="6" name="Rectangle: Top Corners Rounded 5">
            <a:extLst>
              <a:ext uri="{FF2B5EF4-FFF2-40B4-BE49-F238E27FC236}">
                <a16:creationId xmlns:a16="http://schemas.microsoft.com/office/drawing/2014/main" id="{3883AAA7-9B31-4E11-9030-5A1E1B776093}"/>
              </a:ext>
            </a:extLst>
          </p:cNvPr>
          <p:cNvSpPr>
            <a:spLocks noGrp="1" noRot="1" noMove="1" noResize="1" noEditPoints="1" noAdjustHandles="1" noChangeArrowheads="1" noChangeShapeType="1"/>
          </p:cNvSpPr>
          <p:nvPr/>
        </p:nvSpPr>
        <p:spPr>
          <a:xfrm>
            <a:off x="1131528" y="5008797"/>
            <a:ext cx="661107" cy="355276"/>
          </a:xfrm>
          <a:prstGeom prst="round2SameRect">
            <a:avLst>
              <a:gd name="adj1" fmla="val 0"/>
              <a:gd name="adj2" fmla="val 0"/>
            </a:avLst>
          </a:prstGeom>
          <a:solidFill>
            <a:schemeClr val="tx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144000" tIns="54000" rIns="144000" bIns="54000" rtlCol="0" anchor="ct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1">
                <a:ln>
                  <a:noFill/>
                </a:ln>
                <a:solidFill>
                  <a:prstClr val="white"/>
                </a:solidFill>
                <a:effectLst/>
                <a:uLnTx/>
                <a:uFillTx/>
                <a:latin typeface="Daytona" panose="020B0604030500040204" pitchFamily="34" charset="0"/>
                <a:ea typeface="+mn-ea"/>
                <a:cs typeface="+mn-cs"/>
              </a:rPr>
              <a:t>reff</a:t>
            </a:r>
            <a:endParaRPr kumimoji="0" lang="id-ID" sz="1600" b="1" i="0" u="none" strike="noStrike" kern="1200" cap="none" spc="0" normalizeH="0" baseline="0" noProof="1">
              <a:ln>
                <a:noFill/>
              </a:ln>
              <a:solidFill>
                <a:prstClr val="white"/>
              </a:solidFill>
              <a:effectLst/>
              <a:uLnTx/>
              <a:uFillTx/>
              <a:latin typeface="Daytona" panose="020B0604030500040204" pitchFamily="34" charset="0"/>
              <a:ea typeface="+mn-ea"/>
              <a:cs typeface="+mn-cs"/>
            </a:endParaRPr>
          </a:p>
        </p:txBody>
      </p:sp>
      <p:sp>
        <p:nvSpPr>
          <p:cNvPr id="3" name="Rectangle 2">
            <a:extLst>
              <a:ext uri="{FF2B5EF4-FFF2-40B4-BE49-F238E27FC236}">
                <a16:creationId xmlns:a16="http://schemas.microsoft.com/office/drawing/2014/main" id="{6D65E329-5D51-92BC-C6BE-DB94F1314BB7}"/>
              </a:ext>
            </a:extLst>
          </p:cNvPr>
          <p:cNvSpPr>
            <a:spLocks noGrp="1" noRot="1" noChangeAspect="1" noMove="1" noResize="1" noEditPoints="1" noAdjustHandles="1" noChangeArrowheads="1" noChangeShapeType="1"/>
          </p:cNvSpPr>
          <p:nvPr/>
        </p:nvSpPr>
        <p:spPr>
          <a:xfrm>
            <a:off x="11269979" y="6241007"/>
            <a:ext cx="152401" cy="150267"/>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 name="Rectangle 3">
            <a:extLst>
              <a:ext uri="{FF2B5EF4-FFF2-40B4-BE49-F238E27FC236}">
                <a16:creationId xmlns:a16="http://schemas.microsoft.com/office/drawing/2014/main" id="{852ECF8B-F1C7-0129-84B7-F282246391EE}"/>
              </a:ext>
            </a:extLst>
          </p:cNvPr>
          <p:cNvSpPr>
            <a:spLocks noGrp="1" noRot="1" noChangeAspect="1" noMove="1" noResize="1" noEditPoints="1" noAdjustHandles="1" noChangeArrowheads="1" noChangeShapeType="1"/>
          </p:cNvSpPr>
          <p:nvPr/>
        </p:nvSpPr>
        <p:spPr>
          <a:xfrm>
            <a:off x="11269978" y="6090740"/>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 name="Rectangle 7">
            <a:extLst>
              <a:ext uri="{FF2B5EF4-FFF2-40B4-BE49-F238E27FC236}">
                <a16:creationId xmlns:a16="http://schemas.microsoft.com/office/drawing/2014/main" id="{437CD14B-F84B-CCBD-AD1C-E50B3498A7F4}"/>
              </a:ext>
            </a:extLst>
          </p:cNvPr>
          <p:cNvSpPr>
            <a:spLocks noGrp="1" noRot="1" noChangeAspect="1" noMove="1" noResize="1" noEditPoints="1" noAdjustHandles="1" noChangeArrowheads="1" noChangeShapeType="1"/>
          </p:cNvSpPr>
          <p:nvPr/>
        </p:nvSpPr>
        <p:spPr>
          <a:xfrm>
            <a:off x="11117576" y="6241006"/>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nvGrpSpPr>
          <p:cNvPr id="14" name="Group 13">
            <a:extLst>
              <a:ext uri="{FF2B5EF4-FFF2-40B4-BE49-F238E27FC236}">
                <a16:creationId xmlns:a16="http://schemas.microsoft.com/office/drawing/2014/main" id="{CEBFB613-A8E6-6FA7-2F86-E62DC39CB5DA}"/>
              </a:ext>
            </a:extLst>
          </p:cNvPr>
          <p:cNvGrpSpPr>
            <a:grpSpLocks noGrp="1" noUngrp="1" noRot="1" noChangeAspect="1" noMove="1" noResize="1"/>
          </p:cNvGrpSpPr>
          <p:nvPr/>
        </p:nvGrpSpPr>
        <p:grpSpPr>
          <a:xfrm>
            <a:off x="769620" y="5007634"/>
            <a:ext cx="361909" cy="356839"/>
            <a:chOff x="666745" y="5063939"/>
            <a:chExt cx="304804" cy="300534"/>
          </a:xfrm>
        </p:grpSpPr>
        <p:sp>
          <p:nvSpPr>
            <p:cNvPr id="9" name="Rectangle 8">
              <a:extLst>
                <a:ext uri="{FF2B5EF4-FFF2-40B4-BE49-F238E27FC236}">
                  <a16:creationId xmlns:a16="http://schemas.microsoft.com/office/drawing/2014/main" id="{218C2F43-5253-66F2-C3F3-CBF1B1B1CD75}"/>
                </a:ext>
              </a:extLst>
            </p:cNvPr>
            <p:cNvSpPr>
              <a:spLocks noGrp="1" noRot="1" noChangeAspect="1" noMove="1" noResize="1" noEditPoints="1" noAdjustHandles="1" noChangeArrowheads="1" noChangeShapeType="1"/>
            </p:cNvSpPr>
            <p:nvPr/>
          </p:nvSpPr>
          <p:spPr>
            <a:xfrm>
              <a:off x="819148" y="5214206"/>
              <a:ext cx="152401" cy="150267"/>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Rectangle 9">
              <a:extLst>
                <a:ext uri="{FF2B5EF4-FFF2-40B4-BE49-F238E27FC236}">
                  <a16:creationId xmlns:a16="http://schemas.microsoft.com/office/drawing/2014/main" id="{89676D25-7806-C01C-299F-D68840A576D3}"/>
                </a:ext>
              </a:extLst>
            </p:cNvPr>
            <p:cNvSpPr>
              <a:spLocks noGrp="1" noRot="1" noChangeAspect="1" noMove="1" noResize="1" noEditPoints="1" noAdjustHandles="1" noChangeArrowheads="1" noChangeShapeType="1"/>
            </p:cNvSpPr>
            <p:nvPr/>
          </p:nvSpPr>
          <p:spPr>
            <a:xfrm>
              <a:off x="819147" y="5063939"/>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Rectangle 12">
              <a:extLst>
                <a:ext uri="{FF2B5EF4-FFF2-40B4-BE49-F238E27FC236}">
                  <a16:creationId xmlns:a16="http://schemas.microsoft.com/office/drawing/2014/main" id="{8A16A0C0-81F7-BDA9-3E79-E9B8D82784F1}"/>
                </a:ext>
              </a:extLst>
            </p:cNvPr>
            <p:cNvSpPr>
              <a:spLocks noGrp="1" noRot="1" noChangeAspect="1" noMove="1" noResize="1" noEditPoints="1" noAdjustHandles="1" noChangeArrowheads="1" noChangeShapeType="1"/>
            </p:cNvSpPr>
            <p:nvPr/>
          </p:nvSpPr>
          <p:spPr>
            <a:xfrm>
              <a:off x="666745" y="5214205"/>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Tree>
    <p:extLst>
      <p:ext uri="{BB962C8B-B14F-4D97-AF65-F5344CB8AC3E}">
        <p14:creationId xmlns:p14="http://schemas.microsoft.com/office/powerpoint/2010/main" val="66382060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31095F5B-0EF1-4FFF-96D1-3A64E1B1597A}"/>
              </a:ext>
            </a:extLst>
          </p:cNvPr>
          <p:cNvSpPr/>
          <p:nvPr/>
        </p:nvSpPr>
        <p:spPr>
          <a:xfrm>
            <a:off x="0" y="0"/>
            <a:ext cx="12192000" cy="6857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292187017"/>
      </p:ext>
    </p:extLst>
  </p:cSld>
  <p:clrMapOvr>
    <a:masterClrMapping/>
  </p:clrMapOvr>
  <p:transition>
    <p:fade/>
  </p:transition>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Green Screen Overlay">
            <a:hlinkClick r:id="" action="ppaction://media"/>
            <a:extLst>
              <a:ext uri="{FF2B5EF4-FFF2-40B4-BE49-F238E27FC236}">
                <a16:creationId xmlns:a16="http://schemas.microsoft.com/office/drawing/2014/main" id="{C90003F9-CA64-5424-0F4C-BA04693007A5}"/>
              </a:ext>
            </a:extLst>
          </p:cNvPr>
          <p:cNvPicPr>
            <a:picLocks noGrp="1" noRot="1" noChangeAspect="1" noMove="1" noResize="1" noEditPoints="1" noAdjustHandles="1" noChangeArrowheads="1" noChangeShapeType="1" noCrop="1"/>
          </p:cNvPicPr>
          <p:nvPr>
            <a:videoFile r:link="rId2"/>
            <p:extLst>
              <p:ext uri="{DAA4B4D4-6D71-4841-9C94-3DE7FCFB9230}">
                <p14:media xmlns:p14="http://schemas.microsoft.com/office/powerpoint/2010/main" r:embed="rId1"/>
              </p:ext>
            </p:extLst>
          </p:nvPr>
        </p:nvPicPr>
        <p:blipFill>
          <a:blip r:embed="rId5"/>
          <a:stretch>
            <a:fillRect/>
          </a:stretch>
        </p:blipFill>
        <p:spPr>
          <a:xfrm>
            <a:off x="0" y="-1"/>
            <a:ext cx="12192000" cy="6858000"/>
          </a:xfrm>
          <a:prstGeom prst="rect">
            <a:avLst/>
          </a:prstGeom>
        </p:spPr>
      </p:pic>
      <p:pic>
        <p:nvPicPr>
          <p:cNvPr id="6" name="Picture 5">
            <a:extLst>
              <a:ext uri="{FF2B5EF4-FFF2-40B4-BE49-F238E27FC236}">
                <a16:creationId xmlns:a16="http://schemas.microsoft.com/office/drawing/2014/main" id="{DBF82299-66F8-203C-EAB7-58C375B05777}"/>
              </a:ext>
            </a:extLst>
          </p:cNvPr>
          <p:cNvPicPr>
            <a:picLocks noGrp="1" noRot="1" noChangeAspect="1" noMove="1" noResize="1" noEditPoints="1" noAdjustHandles="1" noChangeArrowheads="1" noChangeShapeType="1" noCrop="1"/>
          </p:cNvPicPr>
          <p:nvPr/>
        </p:nvPicPr>
        <p:blipFill>
          <a:blip r:embed="rId6">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12" name="Rectangle 11">
            <a:extLst>
              <a:ext uri="{FF2B5EF4-FFF2-40B4-BE49-F238E27FC236}">
                <a16:creationId xmlns:a16="http://schemas.microsoft.com/office/drawing/2014/main" id="{31095F5B-0EF1-4FFF-96D1-3A64E1B1597A}"/>
              </a:ext>
            </a:extLst>
          </p:cNvPr>
          <p:cNvSpPr>
            <a:spLocks noGrp="1" noRot="1" noMove="1" noResize="1" noEditPoints="1" noAdjustHandles="1" noChangeArrowheads="1" noChangeShapeType="1"/>
          </p:cNvSpPr>
          <p:nvPr/>
        </p:nvSpPr>
        <p:spPr>
          <a:xfrm>
            <a:off x="0" y="0"/>
            <a:ext cx="12192000" cy="6857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nvGrpSpPr>
          <p:cNvPr id="14" name="Group 13">
            <a:extLst>
              <a:ext uri="{FF2B5EF4-FFF2-40B4-BE49-F238E27FC236}">
                <a16:creationId xmlns:a16="http://schemas.microsoft.com/office/drawing/2014/main" id="{EFEB16A0-434F-4A55-A571-EFA89ACD0694}"/>
              </a:ext>
            </a:extLst>
          </p:cNvPr>
          <p:cNvGrpSpPr/>
          <p:nvPr/>
        </p:nvGrpSpPr>
        <p:grpSpPr>
          <a:xfrm>
            <a:off x="3647887" y="5288568"/>
            <a:ext cx="2784742" cy="564634"/>
            <a:chOff x="3547769" y="5594910"/>
            <a:chExt cx="1714591" cy="564634"/>
          </a:xfrm>
        </p:grpSpPr>
        <p:sp>
          <p:nvSpPr>
            <p:cNvPr id="27" name="Rectangle 26">
              <a:extLst>
                <a:ext uri="{FF2B5EF4-FFF2-40B4-BE49-F238E27FC236}">
                  <a16:creationId xmlns:a16="http://schemas.microsoft.com/office/drawing/2014/main" id="{854902E9-394C-493F-AAE5-0F19767239F1}"/>
                </a:ext>
              </a:extLst>
            </p:cNvPr>
            <p:cNvSpPr/>
            <p:nvPr/>
          </p:nvSpPr>
          <p:spPr>
            <a:xfrm>
              <a:off x="3547772" y="5594910"/>
              <a:ext cx="1714588" cy="400110"/>
            </a:xfrm>
            <a:prstGeom prst="rect">
              <a:avLst/>
            </a:prstGeom>
            <a:noFill/>
          </p:spPr>
          <p:txBody>
            <a:bodyPr wrap="none" lIns="91440" tIns="45720" rIns="91440" bIns="4572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w="0"/>
                  <a:solidFill>
                    <a:prstClr val="white"/>
                  </a:solidFill>
                  <a:effectLst/>
                  <a:uLnTx/>
                  <a:uFillTx/>
                  <a:latin typeface="Montserrat SemiBold" panose="00000700000000000000" pitchFamily="2" charset="0"/>
                  <a:ea typeface="+mn-ea"/>
                  <a:cs typeface="+mn-cs"/>
                </a:rPr>
                <a:t>PENGAKUAN DOSA</a:t>
              </a:r>
              <a:endParaRPr kumimoji="0" lang="id-ID" sz="2000" b="0" i="0" u="none" strike="noStrike" kern="1200" cap="none" spc="0" normalizeH="0" baseline="0" noProof="0" dirty="0">
                <a:ln w="0"/>
                <a:solidFill>
                  <a:prstClr val="white"/>
                </a:solidFill>
                <a:effectLst/>
                <a:uLnTx/>
                <a:uFillTx/>
                <a:latin typeface="Montserrat SemiBold" panose="00000700000000000000" pitchFamily="2" charset="0"/>
                <a:ea typeface="+mn-ea"/>
                <a:cs typeface="+mn-cs"/>
              </a:endParaRPr>
            </a:p>
          </p:txBody>
        </p:sp>
        <p:sp>
          <p:nvSpPr>
            <p:cNvPr id="28" name="Rectangle 27">
              <a:extLst>
                <a:ext uri="{FF2B5EF4-FFF2-40B4-BE49-F238E27FC236}">
                  <a16:creationId xmlns:a16="http://schemas.microsoft.com/office/drawing/2014/main" id="{08508F71-ED78-4BC3-832A-C78930F1B964}"/>
                </a:ext>
              </a:extLst>
            </p:cNvPr>
            <p:cNvSpPr/>
            <p:nvPr/>
          </p:nvSpPr>
          <p:spPr>
            <a:xfrm>
              <a:off x="3547769" y="5882545"/>
              <a:ext cx="1053309" cy="276999"/>
            </a:xfrm>
            <a:prstGeom prst="rect">
              <a:avLst/>
            </a:prstGeom>
            <a:noFill/>
          </p:spPr>
          <p:txBody>
            <a:bodyPr wrap="none" lIns="91440" tIns="45720" rIns="91440" bIns="4572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ID" sz="1200" b="0" i="1" u="none" strike="noStrike" kern="1200" cap="none" spc="0" normalizeH="0" baseline="0" noProof="1">
                  <a:ln w="0"/>
                  <a:solidFill>
                    <a:prstClr val="white"/>
                  </a:solidFill>
                  <a:effectLst/>
                  <a:uLnTx/>
                  <a:uFillTx/>
                  <a:latin typeface="Montserrat" panose="00000500000000000000" pitchFamily="2" charset="0"/>
                  <a:ea typeface="+mn-ea"/>
                  <a:cs typeface="+mn-cs"/>
                </a:rPr>
                <a:t>secara Responsoria</a:t>
              </a:r>
              <a:endParaRPr kumimoji="0" lang="id-ID" sz="1200" b="0" i="1" u="none" strike="noStrike" kern="1200" cap="none" spc="0" normalizeH="0" baseline="0" noProof="1">
                <a:ln w="0"/>
                <a:solidFill>
                  <a:prstClr val="white"/>
                </a:solidFill>
                <a:effectLst/>
                <a:uLnTx/>
                <a:uFillTx/>
                <a:latin typeface="Montserrat" panose="00000500000000000000" pitchFamily="2" charset="0"/>
                <a:ea typeface="+mn-ea"/>
                <a:cs typeface="+mn-cs"/>
              </a:endParaRPr>
            </a:p>
          </p:txBody>
        </p:sp>
      </p:grpSp>
      <p:pic>
        <p:nvPicPr>
          <p:cNvPr id="10" name="Picture 9" descr="A blue church with white crosses&#10;&#10;Description automatically generated">
            <a:extLst>
              <a:ext uri="{FF2B5EF4-FFF2-40B4-BE49-F238E27FC236}">
                <a16:creationId xmlns:a16="http://schemas.microsoft.com/office/drawing/2014/main" id="{4E40EFA1-B2C4-0F15-BDF0-0EC2159C70F2}"/>
              </a:ext>
            </a:extLst>
          </p:cNvPr>
          <p:cNvPicPr>
            <a:picLocks noGrp="1" noRot="1" noChangeAspect="1" noMove="1" noResize="1" noEditPoints="1" noAdjustHandles="1" noChangeArrowheads="1" noChangeShapeType="1" noCrop="1"/>
          </p:cNvPicPr>
          <p:nvPr/>
        </p:nvPicPr>
        <p:blipFill>
          <a:blip r:embed="rId7">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2514042" y="5342975"/>
            <a:ext cx="650686" cy="426134"/>
          </a:xfrm>
          <a:prstGeom prst="rect">
            <a:avLst/>
          </a:prstGeom>
          <a:effectLst>
            <a:innerShdw blurRad="114300">
              <a:prstClr val="black">
                <a:alpha val="75000"/>
              </a:prstClr>
            </a:innerShdw>
          </a:effectLst>
        </p:spPr>
      </p:pic>
    </p:spTree>
    <p:extLst>
      <p:ext uri="{BB962C8B-B14F-4D97-AF65-F5344CB8AC3E}">
        <p14:creationId xmlns:p14="http://schemas.microsoft.com/office/powerpoint/2010/main" val="9577246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4672" fill="hold"/>
                                        <p:tgtEl>
                                          <p:spTgt spid="8"/>
                                        </p:tgtEl>
                                      </p:cBhvr>
                                    </p:cmd>
                                  </p:childTnLst>
                                </p:cTn>
                              </p:par>
                              <p:par>
                                <p:cTn id="7" presetID="10" presetClass="entr" presetSubtype="0" fill="hold" nodeType="withEffect">
                                  <p:stCondLst>
                                    <p:cond delay="1750"/>
                                  </p:stCondLst>
                                  <p:childTnLst>
                                    <p:set>
                                      <p:cBhvr>
                                        <p:cTn id="8" dur="1" fill="hold">
                                          <p:stCondLst>
                                            <p:cond delay="0"/>
                                          </p:stCondLst>
                                        </p:cTn>
                                        <p:tgtEl>
                                          <p:spTgt spid="6"/>
                                        </p:tgtEl>
                                        <p:attrNameLst>
                                          <p:attrName>style.visibility</p:attrName>
                                        </p:attrNameLst>
                                      </p:cBhvr>
                                      <p:to>
                                        <p:strVal val="visible"/>
                                      </p:to>
                                    </p:set>
                                    <p:animEffect transition="in" filter="fade">
                                      <p:cBhvr>
                                        <p:cTn id="9" dur="500"/>
                                        <p:tgtEl>
                                          <p:spTgt spid="6"/>
                                        </p:tgtEl>
                                      </p:cBhvr>
                                    </p:animEffect>
                                  </p:childTnLst>
                                </p:cTn>
                              </p:par>
                              <p:par>
                                <p:cTn id="10" presetID="9" presetClass="entr" presetSubtype="0" fill="hold" nodeType="withEffect">
                                  <p:stCondLst>
                                    <p:cond delay="1750"/>
                                  </p:stCondLst>
                                  <p:childTnLst>
                                    <p:set>
                                      <p:cBhvr>
                                        <p:cTn id="11" dur="1" fill="hold">
                                          <p:stCondLst>
                                            <p:cond delay="0"/>
                                          </p:stCondLst>
                                        </p:cTn>
                                        <p:tgtEl>
                                          <p:spTgt spid="14"/>
                                        </p:tgtEl>
                                        <p:attrNameLst>
                                          <p:attrName>style.visibility</p:attrName>
                                        </p:attrNameLst>
                                      </p:cBhvr>
                                      <p:to>
                                        <p:strVal val="visible"/>
                                      </p:to>
                                    </p:set>
                                    <p:animEffect transition="in" filter="dissolve">
                                      <p:cBhvr>
                                        <p:cTn id="12" dur="500"/>
                                        <p:tgtEl>
                                          <p:spTgt spid="14"/>
                                        </p:tgtEl>
                                      </p:cBhvr>
                                    </p:animEffect>
                                  </p:childTnLst>
                                </p:cTn>
                              </p:par>
                              <p:par>
                                <p:cTn id="13" presetID="9" presetClass="entr" presetSubtype="0" fill="hold" nodeType="withEffect">
                                  <p:stCondLst>
                                    <p:cond delay="1750"/>
                                  </p:stCondLst>
                                  <p:childTnLst>
                                    <p:set>
                                      <p:cBhvr>
                                        <p:cTn id="14" dur="1" fill="hold">
                                          <p:stCondLst>
                                            <p:cond delay="0"/>
                                          </p:stCondLst>
                                        </p:cTn>
                                        <p:tgtEl>
                                          <p:spTgt spid="10"/>
                                        </p:tgtEl>
                                        <p:attrNameLst>
                                          <p:attrName>style.visibility</p:attrName>
                                        </p:attrNameLst>
                                      </p:cBhvr>
                                      <p:to>
                                        <p:strVal val="visible"/>
                                      </p:to>
                                    </p:set>
                                    <p:animEffect transition="in" filter="dissolve">
                                      <p:cBhvr>
                                        <p:cTn id="15"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video>
              <p:cMediaNode vol="80000" mute="1">
                <p:cTn id="16" fill="hold" display="0">
                  <p:stCondLst>
                    <p:cond delay="indefinite"/>
                  </p:stCondLst>
                </p:cTn>
                <p:tgtEl>
                  <p:spTgt spid="8"/>
                </p:tgtEl>
              </p:cMediaNode>
            </p:video>
          </p:childTnLst>
        </p:cTn>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31095F5B-0EF1-4FFF-96D1-3A64E1B1597A}"/>
              </a:ext>
            </a:extLst>
          </p:cNvPr>
          <p:cNvSpPr>
            <a:spLocks noGrp="1" noRot="1" noMove="1" noResize="1" noEditPoints="1" noAdjustHandles="1" noChangeArrowheads="1" noChangeShapeType="1"/>
          </p:cNvSpPr>
          <p:nvPr/>
        </p:nvSpPr>
        <p:spPr>
          <a:xfrm>
            <a:off x="0" y="0"/>
            <a:ext cx="12192000" cy="6857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 name="Rectangle 4">
            <a:extLst>
              <a:ext uri="{FF2B5EF4-FFF2-40B4-BE49-F238E27FC236}">
                <a16:creationId xmlns:a16="http://schemas.microsoft.com/office/drawing/2014/main" id="{1FCE3353-31B6-4E0B-B08D-01F824E02C9C}"/>
              </a:ext>
            </a:extLst>
          </p:cNvPr>
          <p:cNvSpPr>
            <a:spLocks noGrp="1" noRot="1" noMove="1" noResize="1" noEditPoints="1" noAdjustHandles="1" noChangeArrowheads="1" noChangeShapeType="1"/>
          </p:cNvSpPr>
          <p:nvPr/>
        </p:nvSpPr>
        <p:spPr>
          <a:xfrm>
            <a:off x="769620" y="5186053"/>
            <a:ext cx="10652760" cy="1205221"/>
          </a:xfrm>
          <a:prstGeom prst="rect">
            <a:avLst/>
          </a:prstGeom>
          <a:gradFill flip="none" rotWithShape="1">
            <a:gsLst>
              <a:gs pos="50000">
                <a:srgbClr val="DFE7F5"/>
              </a:gs>
              <a:gs pos="0">
                <a:schemeClr val="bg1"/>
              </a:gs>
              <a:gs pos="100000">
                <a:schemeClr val="bg1"/>
              </a:gs>
            </a:gsLst>
            <a:lin ang="81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Rectangle 1">
            <a:extLst>
              <a:ext uri="{FF2B5EF4-FFF2-40B4-BE49-F238E27FC236}">
                <a16:creationId xmlns:a16="http://schemas.microsoft.com/office/drawing/2014/main" id="{9C35FE96-29D3-4A50-94E7-95A0C76BF0D5}"/>
              </a:ext>
            </a:extLst>
          </p:cNvPr>
          <p:cNvSpPr/>
          <p:nvPr/>
        </p:nvSpPr>
        <p:spPr>
          <a:xfrm>
            <a:off x="3556682" y="5362032"/>
            <a:ext cx="5078633" cy="954107"/>
          </a:xfrm>
          <a:prstGeom prst="rect">
            <a:avLst/>
          </a:prstGeom>
          <a:noFill/>
        </p:spPr>
        <p:txBody>
          <a:bodyPr wrap="none" lIns="91440" tIns="45720" rIns="91440" bIns="4572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t-BR" sz="2800" b="0" i="0" u="none" strike="noStrike" kern="1200" cap="none" spc="0" normalizeH="0" baseline="0" noProof="0" dirty="0">
                <a:ln w="0"/>
                <a:solidFill>
                  <a:prstClr val="black"/>
                </a:solidFill>
                <a:effectLst/>
                <a:uLnTx/>
                <a:uFillTx/>
                <a:latin typeface="Daytona" panose="020B0604030500040204" pitchFamily="34" charset="0"/>
                <a:ea typeface="+mn-ea"/>
                <a:cs typeface="Arial" panose="020B0604020202020204" pitchFamily="34" charset="0"/>
              </a:rPr>
              <a:t>Lorem ipsum dolor sit amet,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pt-BR" sz="2800" b="0" i="0" u="none" strike="noStrike" kern="1200" cap="none" spc="0" normalizeH="0" baseline="0" noProof="0" dirty="0">
                <a:ln w="0"/>
                <a:solidFill>
                  <a:prstClr val="black"/>
                </a:solidFill>
                <a:effectLst/>
                <a:uLnTx/>
                <a:uFillTx/>
                <a:latin typeface="Daytona" panose="020B0604030500040204" pitchFamily="34" charset="0"/>
                <a:ea typeface="+mn-ea"/>
                <a:cs typeface="Arial" panose="020B0604020202020204" pitchFamily="34" charset="0"/>
              </a:rPr>
              <a:t>consectetur adipiscing elit.</a:t>
            </a:r>
          </a:p>
        </p:txBody>
      </p:sp>
      <p:sp>
        <p:nvSpPr>
          <p:cNvPr id="6" name="Rectangle: Top Corners Rounded 5">
            <a:extLst>
              <a:ext uri="{FF2B5EF4-FFF2-40B4-BE49-F238E27FC236}">
                <a16:creationId xmlns:a16="http://schemas.microsoft.com/office/drawing/2014/main" id="{3883AAA7-9B31-4E11-9030-5A1E1B776093}"/>
              </a:ext>
            </a:extLst>
          </p:cNvPr>
          <p:cNvSpPr>
            <a:spLocks noGrp="1" noRot="1" noMove="1" noResize="1" noEditPoints="1" noAdjustHandles="1" noChangeArrowheads="1" noChangeShapeType="1"/>
          </p:cNvSpPr>
          <p:nvPr/>
        </p:nvSpPr>
        <p:spPr>
          <a:xfrm>
            <a:off x="1131528" y="5008797"/>
            <a:ext cx="1033003" cy="355276"/>
          </a:xfrm>
          <a:prstGeom prst="round2SameRect">
            <a:avLst>
              <a:gd name="adj1" fmla="val 0"/>
              <a:gd name="adj2" fmla="val 0"/>
            </a:avLst>
          </a:prstGeom>
          <a:solidFill>
            <a:schemeClr val="tx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144000" tIns="54000" rIns="144000" bIns="54000" rtlCol="0" anchor="ct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1">
                <a:ln>
                  <a:noFill/>
                </a:ln>
                <a:solidFill>
                  <a:prstClr val="white"/>
                </a:solidFill>
                <a:effectLst/>
                <a:uLnTx/>
                <a:uFillTx/>
                <a:latin typeface="Daytona" panose="020B0604030500040204" pitchFamily="34" charset="0"/>
                <a:ea typeface="+mn-ea"/>
                <a:cs typeface="+mn-cs"/>
              </a:rPr>
              <a:t>liturgis</a:t>
            </a:r>
            <a:endParaRPr kumimoji="0" lang="id-ID" sz="1600" b="1" i="0" u="none" strike="noStrike" kern="1200" cap="none" spc="0" normalizeH="0" baseline="0" noProof="1">
              <a:ln>
                <a:noFill/>
              </a:ln>
              <a:solidFill>
                <a:prstClr val="white"/>
              </a:solidFill>
              <a:effectLst/>
              <a:uLnTx/>
              <a:uFillTx/>
              <a:latin typeface="Daytona" panose="020B0604030500040204" pitchFamily="34" charset="0"/>
              <a:ea typeface="+mn-ea"/>
              <a:cs typeface="+mn-cs"/>
            </a:endParaRPr>
          </a:p>
        </p:txBody>
      </p:sp>
      <p:sp>
        <p:nvSpPr>
          <p:cNvPr id="3" name="Rectangle 2">
            <a:extLst>
              <a:ext uri="{FF2B5EF4-FFF2-40B4-BE49-F238E27FC236}">
                <a16:creationId xmlns:a16="http://schemas.microsoft.com/office/drawing/2014/main" id="{6D65E329-5D51-92BC-C6BE-DB94F1314BB7}"/>
              </a:ext>
            </a:extLst>
          </p:cNvPr>
          <p:cNvSpPr>
            <a:spLocks noGrp="1" noRot="1" noChangeAspect="1" noMove="1" noResize="1" noEditPoints="1" noAdjustHandles="1" noChangeArrowheads="1" noChangeShapeType="1"/>
          </p:cNvSpPr>
          <p:nvPr/>
        </p:nvSpPr>
        <p:spPr>
          <a:xfrm>
            <a:off x="11269979" y="6241007"/>
            <a:ext cx="152401" cy="150267"/>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 name="Rectangle 3">
            <a:extLst>
              <a:ext uri="{FF2B5EF4-FFF2-40B4-BE49-F238E27FC236}">
                <a16:creationId xmlns:a16="http://schemas.microsoft.com/office/drawing/2014/main" id="{852ECF8B-F1C7-0129-84B7-F282246391EE}"/>
              </a:ext>
            </a:extLst>
          </p:cNvPr>
          <p:cNvSpPr>
            <a:spLocks noGrp="1" noRot="1" noChangeAspect="1" noMove="1" noResize="1" noEditPoints="1" noAdjustHandles="1" noChangeArrowheads="1" noChangeShapeType="1"/>
          </p:cNvSpPr>
          <p:nvPr/>
        </p:nvSpPr>
        <p:spPr>
          <a:xfrm>
            <a:off x="11269978" y="6090740"/>
            <a:ext cx="152401" cy="150267"/>
          </a:xfrm>
          <a:prstGeom prst="rect">
            <a:avLst/>
          </a:prstGeom>
          <a:solidFill>
            <a:srgbClr val="952A1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 name="Rectangle 7">
            <a:extLst>
              <a:ext uri="{FF2B5EF4-FFF2-40B4-BE49-F238E27FC236}">
                <a16:creationId xmlns:a16="http://schemas.microsoft.com/office/drawing/2014/main" id="{437CD14B-F84B-CCBD-AD1C-E50B3498A7F4}"/>
              </a:ext>
            </a:extLst>
          </p:cNvPr>
          <p:cNvSpPr>
            <a:spLocks noGrp="1" noRot="1" noChangeAspect="1" noMove="1" noResize="1" noEditPoints="1" noAdjustHandles="1" noChangeArrowheads="1" noChangeShapeType="1"/>
          </p:cNvSpPr>
          <p:nvPr/>
        </p:nvSpPr>
        <p:spPr>
          <a:xfrm>
            <a:off x="11117576" y="6241006"/>
            <a:ext cx="152401" cy="150267"/>
          </a:xfrm>
          <a:prstGeom prst="rect">
            <a:avLst/>
          </a:prstGeom>
          <a:solidFill>
            <a:srgbClr val="952A1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nvGrpSpPr>
          <p:cNvPr id="14" name="Group 13">
            <a:extLst>
              <a:ext uri="{FF2B5EF4-FFF2-40B4-BE49-F238E27FC236}">
                <a16:creationId xmlns:a16="http://schemas.microsoft.com/office/drawing/2014/main" id="{CEBFB613-A8E6-6FA7-2F86-E62DC39CB5DA}"/>
              </a:ext>
            </a:extLst>
          </p:cNvPr>
          <p:cNvGrpSpPr>
            <a:grpSpLocks noGrp="1" noUngrp="1" noRot="1" noChangeAspect="1" noMove="1" noResize="1"/>
          </p:cNvGrpSpPr>
          <p:nvPr/>
        </p:nvGrpSpPr>
        <p:grpSpPr>
          <a:xfrm>
            <a:off x="769620" y="5007634"/>
            <a:ext cx="361909" cy="356839"/>
            <a:chOff x="666745" y="5063939"/>
            <a:chExt cx="304804" cy="300534"/>
          </a:xfrm>
        </p:grpSpPr>
        <p:sp>
          <p:nvSpPr>
            <p:cNvPr id="9" name="Rectangle 8">
              <a:extLst>
                <a:ext uri="{FF2B5EF4-FFF2-40B4-BE49-F238E27FC236}">
                  <a16:creationId xmlns:a16="http://schemas.microsoft.com/office/drawing/2014/main" id="{218C2F43-5253-66F2-C3F3-CBF1B1B1CD75}"/>
                </a:ext>
              </a:extLst>
            </p:cNvPr>
            <p:cNvSpPr>
              <a:spLocks noGrp="1" noRot="1" noChangeAspect="1" noMove="1" noResize="1" noEditPoints="1" noAdjustHandles="1" noChangeArrowheads="1" noChangeShapeType="1"/>
            </p:cNvSpPr>
            <p:nvPr/>
          </p:nvSpPr>
          <p:spPr>
            <a:xfrm>
              <a:off x="819148" y="5214206"/>
              <a:ext cx="152401" cy="150267"/>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Rectangle 9">
              <a:extLst>
                <a:ext uri="{FF2B5EF4-FFF2-40B4-BE49-F238E27FC236}">
                  <a16:creationId xmlns:a16="http://schemas.microsoft.com/office/drawing/2014/main" id="{89676D25-7806-C01C-299F-D68840A576D3}"/>
                </a:ext>
              </a:extLst>
            </p:cNvPr>
            <p:cNvSpPr>
              <a:spLocks noGrp="1" noRot="1" noChangeAspect="1" noMove="1" noResize="1" noEditPoints="1" noAdjustHandles="1" noChangeArrowheads="1" noChangeShapeType="1"/>
            </p:cNvSpPr>
            <p:nvPr/>
          </p:nvSpPr>
          <p:spPr>
            <a:xfrm>
              <a:off x="819147" y="5063939"/>
              <a:ext cx="152401" cy="150267"/>
            </a:xfrm>
            <a:prstGeom prst="rect">
              <a:avLst/>
            </a:prstGeom>
            <a:solidFill>
              <a:srgbClr val="952A1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Rectangle 12">
              <a:extLst>
                <a:ext uri="{FF2B5EF4-FFF2-40B4-BE49-F238E27FC236}">
                  <a16:creationId xmlns:a16="http://schemas.microsoft.com/office/drawing/2014/main" id="{8A16A0C0-81F7-BDA9-3E79-E9B8D82784F1}"/>
                </a:ext>
              </a:extLst>
            </p:cNvPr>
            <p:cNvSpPr>
              <a:spLocks noGrp="1" noRot="1" noChangeAspect="1" noMove="1" noResize="1" noEditPoints="1" noAdjustHandles="1" noChangeArrowheads="1" noChangeShapeType="1"/>
            </p:cNvSpPr>
            <p:nvPr/>
          </p:nvSpPr>
          <p:spPr>
            <a:xfrm>
              <a:off x="666745" y="5214205"/>
              <a:ext cx="152401" cy="150267"/>
            </a:xfrm>
            <a:prstGeom prst="rect">
              <a:avLst/>
            </a:prstGeom>
            <a:solidFill>
              <a:srgbClr val="952A1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
        <p:nvSpPr>
          <p:cNvPr id="7" name="Rectangle: Top Corners Rounded 6">
            <a:extLst>
              <a:ext uri="{FF2B5EF4-FFF2-40B4-BE49-F238E27FC236}">
                <a16:creationId xmlns:a16="http://schemas.microsoft.com/office/drawing/2014/main" id="{70994555-D241-3F80-54C3-FF3EDC6C800D}"/>
              </a:ext>
            </a:extLst>
          </p:cNvPr>
          <p:cNvSpPr>
            <a:spLocks noGrp="1" noRot="1" noMove="1" noResize="1" noEditPoints="1" noAdjustHandles="1" noChangeArrowheads="1" noChangeShapeType="1"/>
          </p:cNvSpPr>
          <p:nvPr/>
        </p:nvSpPr>
        <p:spPr>
          <a:xfrm>
            <a:off x="9911015" y="5007634"/>
            <a:ext cx="1507492" cy="355276"/>
          </a:xfrm>
          <a:prstGeom prst="round2SameRect">
            <a:avLst>
              <a:gd name="adj1" fmla="val 0"/>
              <a:gd name="adj2" fmla="val 0"/>
            </a:avLst>
          </a:prstGeom>
          <a:solidFill>
            <a:schemeClr val="tx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144000" tIns="54000" rIns="144000" bIns="54000" rtlCol="0" anchor="ctr">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600" b="1" i="1" u="none" strike="noStrike" kern="1200" cap="none" spc="0" normalizeH="0" baseline="0" noProof="1">
                <a:ln>
                  <a:noFill/>
                </a:ln>
                <a:solidFill>
                  <a:prstClr val="white"/>
                </a:solidFill>
                <a:effectLst/>
                <a:uLnTx/>
                <a:uFillTx/>
                <a:latin typeface="Daytona" panose="020B0604030500040204" pitchFamily="34" charset="0"/>
                <a:ea typeface="+mn-ea"/>
                <a:cs typeface="+mn-cs"/>
              </a:rPr>
              <a:t>responsoria</a:t>
            </a:r>
            <a:endParaRPr kumimoji="0" lang="id-ID" sz="1600" b="1" i="1" u="none" strike="noStrike" kern="1200" cap="none" spc="0" normalizeH="0" baseline="0" noProof="1">
              <a:ln>
                <a:noFill/>
              </a:ln>
              <a:solidFill>
                <a:prstClr val="white"/>
              </a:solidFill>
              <a:effectLst/>
              <a:uLnTx/>
              <a:uFillTx/>
              <a:latin typeface="Daytona" panose="020B0604030500040204" pitchFamily="34" charset="0"/>
              <a:ea typeface="+mn-ea"/>
              <a:cs typeface="+mn-cs"/>
            </a:endParaRPr>
          </a:p>
        </p:txBody>
      </p:sp>
    </p:spTree>
    <p:extLst>
      <p:ext uri="{BB962C8B-B14F-4D97-AF65-F5344CB8AC3E}">
        <p14:creationId xmlns:p14="http://schemas.microsoft.com/office/powerpoint/2010/main" val="3334165198"/>
      </p:ext>
    </p:extLst>
  </p:cSld>
  <p:clrMapOvr>
    <a:masterClrMapping/>
  </p:clrMapOvr>
  <p:transition>
    <p:fade/>
  </p:transition>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31095F5B-0EF1-4FFF-96D1-3A64E1B1597A}"/>
              </a:ext>
            </a:extLst>
          </p:cNvPr>
          <p:cNvSpPr>
            <a:spLocks noGrp="1" noRot="1" noMove="1" noResize="1" noEditPoints="1" noAdjustHandles="1" noChangeArrowheads="1" noChangeShapeType="1"/>
          </p:cNvSpPr>
          <p:nvPr/>
        </p:nvSpPr>
        <p:spPr>
          <a:xfrm>
            <a:off x="0" y="0"/>
            <a:ext cx="12192000" cy="6857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 name="Rectangle 4">
            <a:extLst>
              <a:ext uri="{FF2B5EF4-FFF2-40B4-BE49-F238E27FC236}">
                <a16:creationId xmlns:a16="http://schemas.microsoft.com/office/drawing/2014/main" id="{1FCE3353-31B6-4E0B-B08D-01F824E02C9C}"/>
              </a:ext>
            </a:extLst>
          </p:cNvPr>
          <p:cNvSpPr>
            <a:spLocks noGrp="1" noRot="1" noMove="1" noResize="1" noEditPoints="1" noAdjustHandles="1" noChangeArrowheads="1" noChangeShapeType="1"/>
          </p:cNvSpPr>
          <p:nvPr/>
        </p:nvSpPr>
        <p:spPr>
          <a:xfrm>
            <a:off x="769620" y="5186053"/>
            <a:ext cx="10652760" cy="1205221"/>
          </a:xfrm>
          <a:prstGeom prst="rect">
            <a:avLst/>
          </a:prstGeom>
          <a:gradFill flip="none" rotWithShape="1">
            <a:gsLst>
              <a:gs pos="50000">
                <a:srgbClr val="DFE7F5"/>
              </a:gs>
              <a:gs pos="0">
                <a:schemeClr val="bg1"/>
              </a:gs>
              <a:gs pos="100000">
                <a:schemeClr val="bg1"/>
              </a:gs>
            </a:gsLst>
            <a:lin ang="81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Rectangle 1">
            <a:extLst>
              <a:ext uri="{FF2B5EF4-FFF2-40B4-BE49-F238E27FC236}">
                <a16:creationId xmlns:a16="http://schemas.microsoft.com/office/drawing/2014/main" id="{9C35FE96-29D3-4A50-94E7-95A0C76BF0D5}"/>
              </a:ext>
            </a:extLst>
          </p:cNvPr>
          <p:cNvSpPr/>
          <p:nvPr/>
        </p:nvSpPr>
        <p:spPr>
          <a:xfrm>
            <a:off x="3556682" y="5362032"/>
            <a:ext cx="5078633" cy="954107"/>
          </a:xfrm>
          <a:prstGeom prst="rect">
            <a:avLst/>
          </a:prstGeom>
          <a:noFill/>
        </p:spPr>
        <p:txBody>
          <a:bodyPr wrap="none" lIns="91440" tIns="45720" rIns="91440" bIns="4572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t-BR" sz="2800" b="0" i="1" u="none" strike="noStrike" kern="1200" cap="none" spc="0" normalizeH="0" baseline="0" noProof="0" dirty="0">
                <a:ln w="0"/>
                <a:solidFill>
                  <a:prstClr val="black"/>
                </a:solidFill>
                <a:effectLst/>
                <a:uLnTx/>
                <a:uFillTx/>
                <a:latin typeface="Daytona" panose="020B0604030500040204" pitchFamily="34" charset="0"/>
                <a:ea typeface="+mn-ea"/>
                <a:cs typeface="Arial" panose="020B0604020202020204" pitchFamily="34" charset="0"/>
              </a:rPr>
              <a:t>Lorem ipsum dolor sit amet,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pt-BR" sz="2800" b="0" i="1" u="none" strike="noStrike" kern="1200" cap="none" spc="0" normalizeH="0" baseline="0" noProof="0" dirty="0">
                <a:ln w="0"/>
                <a:solidFill>
                  <a:prstClr val="black"/>
                </a:solidFill>
                <a:effectLst/>
                <a:uLnTx/>
                <a:uFillTx/>
                <a:latin typeface="Daytona" panose="020B0604030500040204" pitchFamily="34" charset="0"/>
                <a:ea typeface="+mn-ea"/>
                <a:cs typeface="Arial" panose="020B0604020202020204" pitchFamily="34" charset="0"/>
              </a:rPr>
              <a:t>consectetur adipiscing elit.</a:t>
            </a:r>
          </a:p>
        </p:txBody>
      </p:sp>
      <p:sp>
        <p:nvSpPr>
          <p:cNvPr id="6" name="Rectangle: Top Corners Rounded 5">
            <a:extLst>
              <a:ext uri="{FF2B5EF4-FFF2-40B4-BE49-F238E27FC236}">
                <a16:creationId xmlns:a16="http://schemas.microsoft.com/office/drawing/2014/main" id="{3883AAA7-9B31-4E11-9030-5A1E1B776093}"/>
              </a:ext>
            </a:extLst>
          </p:cNvPr>
          <p:cNvSpPr>
            <a:spLocks noGrp="1" noRot="1" noMove="1" noResize="1" noEditPoints="1" noAdjustHandles="1" noChangeArrowheads="1" noChangeShapeType="1"/>
          </p:cNvSpPr>
          <p:nvPr/>
        </p:nvSpPr>
        <p:spPr>
          <a:xfrm>
            <a:off x="1131528" y="5008797"/>
            <a:ext cx="997737" cy="355276"/>
          </a:xfrm>
          <a:prstGeom prst="round2SameRect">
            <a:avLst>
              <a:gd name="adj1" fmla="val 0"/>
              <a:gd name="adj2" fmla="val 0"/>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144000" tIns="54000" rIns="144000" bIns="54000" rtlCol="0" anchor="ct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1">
                <a:ln>
                  <a:noFill/>
                </a:ln>
                <a:solidFill>
                  <a:prstClr val="white"/>
                </a:solidFill>
                <a:effectLst/>
                <a:uLnTx/>
                <a:uFillTx/>
                <a:latin typeface="Daytona" panose="020B0604030500040204" pitchFamily="34" charset="0"/>
                <a:ea typeface="+mn-ea"/>
                <a:cs typeface="+mn-cs"/>
              </a:rPr>
              <a:t>jemaat</a:t>
            </a:r>
            <a:endParaRPr kumimoji="0" lang="id-ID" sz="1600" b="1" i="0" u="none" strike="noStrike" kern="1200" cap="none" spc="0" normalizeH="0" baseline="0" noProof="1">
              <a:ln>
                <a:noFill/>
              </a:ln>
              <a:solidFill>
                <a:prstClr val="white"/>
              </a:solidFill>
              <a:effectLst/>
              <a:uLnTx/>
              <a:uFillTx/>
              <a:latin typeface="Daytona" panose="020B0604030500040204" pitchFamily="34" charset="0"/>
              <a:ea typeface="+mn-ea"/>
              <a:cs typeface="+mn-cs"/>
            </a:endParaRPr>
          </a:p>
        </p:txBody>
      </p:sp>
      <p:sp>
        <p:nvSpPr>
          <p:cNvPr id="3" name="Rectangle 2">
            <a:extLst>
              <a:ext uri="{FF2B5EF4-FFF2-40B4-BE49-F238E27FC236}">
                <a16:creationId xmlns:a16="http://schemas.microsoft.com/office/drawing/2014/main" id="{6D65E329-5D51-92BC-C6BE-DB94F1314BB7}"/>
              </a:ext>
            </a:extLst>
          </p:cNvPr>
          <p:cNvSpPr>
            <a:spLocks noGrp="1" noRot="1" noChangeAspect="1" noMove="1" noResize="1" noEditPoints="1" noAdjustHandles="1" noChangeArrowheads="1" noChangeShapeType="1"/>
          </p:cNvSpPr>
          <p:nvPr/>
        </p:nvSpPr>
        <p:spPr>
          <a:xfrm>
            <a:off x="11269979" y="6241007"/>
            <a:ext cx="152401" cy="150267"/>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 name="Rectangle 3">
            <a:extLst>
              <a:ext uri="{FF2B5EF4-FFF2-40B4-BE49-F238E27FC236}">
                <a16:creationId xmlns:a16="http://schemas.microsoft.com/office/drawing/2014/main" id="{852ECF8B-F1C7-0129-84B7-F282246391EE}"/>
              </a:ext>
            </a:extLst>
          </p:cNvPr>
          <p:cNvSpPr>
            <a:spLocks noGrp="1" noRot="1" noChangeAspect="1" noMove="1" noResize="1" noEditPoints="1" noAdjustHandles="1" noChangeArrowheads="1" noChangeShapeType="1"/>
          </p:cNvSpPr>
          <p:nvPr/>
        </p:nvSpPr>
        <p:spPr>
          <a:xfrm>
            <a:off x="11269978" y="6090740"/>
            <a:ext cx="152401" cy="150267"/>
          </a:xfrm>
          <a:prstGeom prst="rect">
            <a:avLst/>
          </a:prstGeom>
          <a:solidFill>
            <a:srgbClr val="FFC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 name="Rectangle 7">
            <a:extLst>
              <a:ext uri="{FF2B5EF4-FFF2-40B4-BE49-F238E27FC236}">
                <a16:creationId xmlns:a16="http://schemas.microsoft.com/office/drawing/2014/main" id="{437CD14B-F84B-CCBD-AD1C-E50B3498A7F4}"/>
              </a:ext>
            </a:extLst>
          </p:cNvPr>
          <p:cNvSpPr>
            <a:spLocks noGrp="1" noRot="1" noChangeAspect="1" noMove="1" noResize="1" noEditPoints="1" noAdjustHandles="1" noChangeArrowheads="1" noChangeShapeType="1"/>
          </p:cNvSpPr>
          <p:nvPr/>
        </p:nvSpPr>
        <p:spPr>
          <a:xfrm>
            <a:off x="11117576" y="6241006"/>
            <a:ext cx="152401" cy="150267"/>
          </a:xfrm>
          <a:prstGeom prst="rect">
            <a:avLst/>
          </a:prstGeom>
          <a:solidFill>
            <a:srgbClr val="FFC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nvGrpSpPr>
          <p:cNvPr id="14" name="Group 13">
            <a:extLst>
              <a:ext uri="{FF2B5EF4-FFF2-40B4-BE49-F238E27FC236}">
                <a16:creationId xmlns:a16="http://schemas.microsoft.com/office/drawing/2014/main" id="{CEBFB613-A8E6-6FA7-2F86-E62DC39CB5DA}"/>
              </a:ext>
            </a:extLst>
          </p:cNvPr>
          <p:cNvGrpSpPr>
            <a:grpSpLocks noGrp="1" noUngrp="1" noRot="1" noChangeAspect="1" noMove="1" noResize="1"/>
          </p:cNvGrpSpPr>
          <p:nvPr/>
        </p:nvGrpSpPr>
        <p:grpSpPr>
          <a:xfrm>
            <a:off x="769620" y="5007634"/>
            <a:ext cx="361909" cy="356839"/>
            <a:chOff x="666745" y="5063939"/>
            <a:chExt cx="304804" cy="300534"/>
          </a:xfrm>
        </p:grpSpPr>
        <p:sp>
          <p:nvSpPr>
            <p:cNvPr id="9" name="Rectangle 8">
              <a:extLst>
                <a:ext uri="{FF2B5EF4-FFF2-40B4-BE49-F238E27FC236}">
                  <a16:creationId xmlns:a16="http://schemas.microsoft.com/office/drawing/2014/main" id="{218C2F43-5253-66F2-C3F3-CBF1B1B1CD75}"/>
                </a:ext>
              </a:extLst>
            </p:cNvPr>
            <p:cNvSpPr>
              <a:spLocks noGrp="1" noRot="1" noChangeAspect="1" noMove="1" noResize="1" noEditPoints="1" noAdjustHandles="1" noChangeArrowheads="1" noChangeShapeType="1"/>
            </p:cNvSpPr>
            <p:nvPr/>
          </p:nvSpPr>
          <p:spPr>
            <a:xfrm>
              <a:off x="819148" y="5214206"/>
              <a:ext cx="152401" cy="150267"/>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Rectangle 9">
              <a:extLst>
                <a:ext uri="{FF2B5EF4-FFF2-40B4-BE49-F238E27FC236}">
                  <a16:creationId xmlns:a16="http://schemas.microsoft.com/office/drawing/2014/main" id="{89676D25-7806-C01C-299F-D68840A576D3}"/>
                </a:ext>
              </a:extLst>
            </p:cNvPr>
            <p:cNvSpPr>
              <a:spLocks noGrp="1" noRot="1" noChangeAspect="1" noMove="1" noResize="1" noEditPoints="1" noAdjustHandles="1" noChangeArrowheads="1" noChangeShapeType="1"/>
            </p:cNvSpPr>
            <p:nvPr/>
          </p:nvSpPr>
          <p:spPr>
            <a:xfrm>
              <a:off x="819147" y="5063939"/>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Rectangle 12">
              <a:extLst>
                <a:ext uri="{FF2B5EF4-FFF2-40B4-BE49-F238E27FC236}">
                  <a16:creationId xmlns:a16="http://schemas.microsoft.com/office/drawing/2014/main" id="{8A16A0C0-81F7-BDA9-3E79-E9B8D82784F1}"/>
                </a:ext>
              </a:extLst>
            </p:cNvPr>
            <p:cNvSpPr>
              <a:spLocks noGrp="1" noRot="1" noChangeAspect="1" noMove="1" noResize="1" noEditPoints="1" noAdjustHandles="1" noChangeArrowheads="1" noChangeShapeType="1"/>
            </p:cNvSpPr>
            <p:nvPr/>
          </p:nvSpPr>
          <p:spPr>
            <a:xfrm>
              <a:off x="666745" y="5214205"/>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
        <p:nvSpPr>
          <p:cNvPr id="7" name="Rectangle: Top Corners Rounded 6">
            <a:extLst>
              <a:ext uri="{FF2B5EF4-FFF2-40B4-BE49-F238E27FC236}">
                <a16:creationId xmlns:a16="http://schemas.microsoft.com/office/drawing/2014/main" id="{70994555-D241-3F80-54C3-FF3EDC6C800D}"/>
              </a:ext>
            </a:extLst>
          </p:cNvPr>
          <p:cNvSpPr>
            <a:spLocks noGrp="1" noRot="1" noMove="1" noResize="1" noEditPoints="1" noAdjustHandles="1" noChangeArrowheads="1" noChangeShapeType="1"/>
          </p:cNvSpPr>
          <p:nvPr/>
        </p:nvSpPr>
        <p:spPr>
          <a:xfrm>
            <a:off x="9911015" y="5007634"/>
            <a:ext cx="1507492" cy="355276"/>
          </a:xfrm>
          <a:prstGeom prst="round2SameRect">
            <a:avLst>
              <a:gd name="adj1" fmla="val 0"/>
              <a:gd name="adj2" fmla="val 0"/>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144000" tIns="54000" rIns="144000" bIns="54000" rtlCol="0" anchor="ctr">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600" b="1" i="1" u="none" strike="noStrike" kern="1200" cap="none" spc="0" normalizeH="0" baseline="0" noProof="1">
                <a:ln>
                  <a:noFill/>
                </a:ln>
                <a:solidFill>
                  <a:prstClr val="white"/>
                </a:solidFill>
                <a:effectLst/>
                <a:uLnTx/>
                <a:uFillTx/>
                <a:latin typeface="Daytona" panose="020B0604030500040204" pitchFamily="34" charset="0"/>
                <a:ea typeface="+mn-ea"/>
                <a:cs typeface="+mn-cs"/>
              </a:rPr>
              <a:t>responsoria</a:t>
            </a:r>
            <a:endParaRPr kumimoji="0" lang="id-ID" sz="1600" b="1" i="1" u="none" strike="noStrike" kern="1200" cap="none" spc="0" normalizeH="0" baseline="0" noProof="1">
              <a:ln>
                <a:noFill/>
              </a:ln>
              <a:solidFill>
                <a:prstClr val="white"/>
              </a:solidFill>
              <a:effectLst/>
              <a:uLnTx/>
              <a:uFillTx/>
              <a:latin typeface="Daytona" panose="020B0604030500040204" pitchFamily="34" charset="0"/>
              <a:ea typeface="+mn-ea"/>
              <a:cs typeface="+mn-cs"/>
            </a:endParaRPr>
          </a:p>
        </p:txBody>
      </p:sp>
    </p:spTree>
    <p:extLst>
      <p:ext uri="{BB962C8B-B14F-4D97-AF65-F5344CB8AC3E}">
        <p14:creationId xmlns:p14="http://schemas.microsoft.com/office/powerpoint/2010/main" val="3517233"/>
      </p:ext>
    </p:extLst>
  </p:cSld>
  <p:clrMapOvr>
    <a:masterClrMapping/>
  </p:clrMapOvr>
  <p:transition>
    <p:fade/>
  </p:transition>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31095F5B-0EF1-4FFF-96D1-3A64E1B1597A}"/>
              </a:ext>
            </a:extLst>
          </p:cNvPr>
          <p:cNvSpPr>
            <a:spLocks noGrp="1" noRot="1" noMove="1" noResize="1" noEditPoints="1" noAdjustHandles="1" noChangeArrowheads="1" noChangeShapeType="1"/>
          </p:cNvSpPr>
          <p:nvPr/>
        </p:nvSpPr>
        <p:spPr>
          <a:xfrm>
            <a:off x="0" y="0"/>
            <a:ext cx="12192000" cy="6857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 name="Rectangle 4">
            <a:extLst>
              <a:ext uri="{FF2B5EF4-FFF2-40B4-BE49-F238E27FC236}">
                <a16:creationId xmlns:a16="http://schemas.microsoft.com/office/drawing/2014/main" id="{1FCE3353-31B6-4E0B-B08D-01F824E02C9C}"/>
              </a:ext>
            </a:extLst>
          </p:cNvPr>
          <p:cNvSpPr>
            <a:spLocks noGrp="1" noRot="1" noMove="1" noResize="1" noEditPoints="1" noAdjustHandles="1" noChangeArrowheads="1" noChangeShapeType="1"/>
          </p:cNvSpPr>
          <p:nvPr/>
        </p:nvSpPr>
        <p:spPr>
          <a:xfrm>
            <a:off x="769620" y="5186053"/>
            <a:ext cx="10652760" cy="1205221"/>
          </a:xfrm>
          <a:prstGeom prst="rect">
            <a:avLst/>
          </a:prstGeom>
          <a:gradFill flip="none" rotWithShape="1">
            <a:gsLst>
              <a:gs pos="50000">
                <a:srgbClr val="DFE7F5"/>
              </a:gs>
              <a:gs pos="0">
                <a:schemeClr val="bg1"/>
              </a:gs>
              <a:gs pos="100000">
                <a:schemeClr val="bg1"/>
              </a:gs>
            </a:gsLst>
            <a:lin ang="81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Rectangle 1">
            <a:extLst>
              <a:ext uri="{FF2B5EF4-FFF2-40B4-BE49-F238E27FC236}">
                <a16:creationId xmlns:a16="http://schemas.microsoft.com/office/drawing/2014/main" id="{9C35FE96-29D3-4A50-94E7-95A0C76BF0D5}"/>
              </a:ext>
            </a:extLst>
          </p:cNvPr>
          <p:cNvSpPr/>
          <p:nvPr/>
        </p:nvSpPr>
        <p:spPr>
          <a:xfrm>
            <a:off x="3483745" y="5362032"/>
            <a:ext cx="5224507" cy="954107"/>
          </a:xfrm>
          <a:prstGeom prst="rect">
            <a:avLst/>
          </a:prstGeom>
          <a:noFill/>
        </p:spPr>
        <p:txBody>
          <a:bodyPr wrap="none" lIns="91440" tIns="45720" rIns="91440" bIns="4572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t-BR" sz="2800" b="1" i="1" u="none" strike="noStrike" kern="1200" cap="none" spc="0" normalizeH="0" baseline="0" noProof="0" dirty="0">
                <a:ln w="0"/>
                <a:solidFill>
                  <a:prstClr val="black"/>
                </a:solidFill>
                <a:effectLst/>
                <a:uLnTx/>
                <a:uFillTx/>
                <a:latin typeface="Daytona" panose="020B0604030500040204" pitchFamily="34" charset="0"/>
                <a:ea typeface="+mn-ea"/>
                <a:cs typeface="Arial" panose="020B0604020202020204" pitchFamily="34" charset="0"/>
              </a:rPr>
              <a:t>Lorem ipsum dolor sit amet,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pt-BR" sz="2800" b="1" i="1" u="none" strike="noStrike" kern="1200" cap="none" spc="0" normalizeH="0" baseline="0" noProof="0" dirty="0">
                <a:ln w="0"/>
                <a:solidFill>
                  <a:prstClr val="black"/>
                </a:solidFill>
                <a:effectLst/>
                <a:uLnTx/>
                <a:uFillTx/>
                <a:latin typeface="Daytona" panose="020B0604030500040204" pitchFamily="34" charset="0"/>
                <a:ea typeface="+mn-ea"/>
                <a:cs typeface="Arial" panose="020B0604020202020204" pitchFamily="34" charset="0"/>
              </a:rPr>
              <a:t>consectetur adipiscing elit.</a:t>
            </a:r>
          </a:p>
        </p:txBody>
      </p:sp>
      <p:sp>
        <p:nvSpPr>
          <p:cNvPr id="6" name="Rectangle: Top Corners Rounded 5">
            <a:extLst>
              <a:ext uri="{FF2B5EF4-FFF2-40B4-BE49-F238E27FC236}">
                <a16:creationId xmlns:a16="http://schemas.microsoft.com/office/drawing/2014/main" id="{3883AAA7-9B31-4E11-9030-5A1E1B776093}"/>
              </a:ext>
            </a:extLst>
          </p:cNvPr>
          <p:cNvSpPr>
            <a:spLocks noGrp="1" noRot="1" noMove="1" noResize="1" noEditPoints="1" noAdjustHandles="1" noChangeArrowheads="1" noChangeShapeType="1"/>
          </p:cNvSpPr>
          <p:nvPr/>
        </p:nvSpPr>
        <p:spPr>
          <a:xfrm>
            <a:off x="1131528" y="5008797"/>
            <a:ext cx="965677" cy="355276"/>
          </a:xfrm>
          <a:prstGeom prst="round2SameRect">
            <a:avLst>
              <a:gd name="adj1" fmla="val 0"/>
              <a:gd name="adj2" fmla="val 0"/>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144000" tIns="54000" rIns="144000" bIns="54000" rtlCol="0" anchor="ct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1">
                <a:ln>
                  <a:noFill/>
                </a:ln>
                <a:solidFill>
                  <a:prstClr val="white"/>
                </a:solidFill>
                <a:effectLst/>
                <a:uLnTx/>
                <a:uFillTx/>
                <a:latin typeface="Daytona" panose="020B0604030500040204" pitchFamily="34" charset="0"/>
                <a:ea typeface="+mn-ea"/>
                <a:cs typeface="+mn-cs"/>
              </a:rPr>
              <a:t>semua</a:t>
            </a:r>
            <a:endParaRPr kumimoji="0" lang="id-ID" sz="1600" b="1" i="0" u="none" strike="noStrike" kern="1200" cap="none" spc="0" normalizeH="0" baseline="0" noProof="1">
              <a:ln>
                <a:noFill/>
              </a:ln>
              <a:solidFill>
                <a:prstClr val="white"/>
              </a:solidFill>
              <a:effectLst/>
              <a:uLnTx/>
              <a:uFillTx/>
              <a:latin typeface="Daytona" panose="020B0604030500040204" pitchFamily="34" charset="0"/>
              <a:ea typeface="+mn-ea"/>
              <a:cs typeface="+mn-cs"/>
            </a:endParaRPr>
          </a:p>
        </p:txBody>
      </p:sp>
      <p:sp>
        <p:nvSpPr>
          <p:cNvPr id="3" name="Rectangle 2">
            <a:extLst>
              <a:ext uri="{FF2B5EF4-FFF2-40B4-BE49-F238E27FC236}">
                <a16:creationId xmlns:a16="http://schemas.microsoft.com/office/drawing/2014/main" id="{6D65E329-5D51-92BC-C6BE-DB94F1314BB7}"/>
              </a:ext>
            </a:extLst>
          </p:cNvPr>
          <p:cNvSpPr>
            <a:spLocks noGrp="1" noRot="1" noChangeAspect="1" noMove="1" noResize="1" noEditPoints="1" noAdjustHandles="1" noChangeArrowheads="1" noChangeShapeType="1"/>
          </p:cNvSpPr>
          <p:nvPr/>
        </p:nvSpPr>
        <p:spPr>
          <a:xfrm>
            <a:off x="11269979" y="6241007"/>
            <a:ext cx="152401" cy="150267"/>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 name="Rectangle 3">
            <a:extLst>
              <a:ext uri="{FF2B5EF4-FFF2-40B4-BE49-F238E27FC236}">
                <a16:creationId xmlns:a16="http://schemas.microsoft.com/office/drawing/2014/main" id="{852ECF8B-F1C7-0129-84B7-F282246391EE}"/>
              </a:ext>
            </a:extLst>
          </p:cNvPr>
          <p:cNvSpPr>
            <a:spLocks noGrp="1" noRot="1" noChangeAspect="1" noMove="1" noResize="1" noEditPoints="1" noAdjustHandles="1" noChangeArrowheads="1" noChangeShapeType="1"/>
          </p:cNvSpPr>
          <p:nvPr/>
        </p:nvSpPr>
        <p:spPr>
          <a:xfrm>
            <a:off x="11269978" y="6090740"/>
            <a:ext cx="152401" cy="150267"/>
          </a:xfrm>
          <a:prstGeom prst="rect">
            <a:avLst/>
          </a:prstGeom>
          <a:solidFill>
            <a:schemeClr val="accent2">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 name="Rectangle 7">
            <a:extLst>
              <a:ext uri="{FF2B5EF4-FFF2-40B4-BE49-F238E27FC236}">
                <a16:creationId xmlns:a16="http://schemas.microsoft.com/office/drawing/2014/main" id="{437CD14B-F84B-CCBD-AD1C-E50B3498A7F4}"/>
              </a:ext>
            </a:extLst>
          </p:cNvPr>
          <p:cNvSpPr>
            <a:spLocks noGrp="1" noRot="1" noChangeAspect="1" noMove="1" noResize="1" noEditPoints="1" noAdjustHandles="1" noChangeArrowheads="1" noChangeShapeType="1"/>
          </p:cNvSpPr>
          <p:nvPr/>
        </p:nvSpPr>
        <p:spPr>
          <a:xfrm>
            <a:off x="11117576" y="6241006"/>
            <a:ext cx="152401" cy="150267"/>
          </a:xfrm>
          <a:prstGeom prst="rect">
            <a:avLst/>
          </a:prstGeom>
          <a:solidFill>
            <a:schemeClr val="accent2">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nvGrpSpPr>
          <p:cNvPr id="14" name="Group 13">
            <a:extLst>
              <a:ext uri="{FF2B5EF4-FFF2-40B4-BE49-F238E27FC236}">
                <a16:creationId xmlns:a16="http://schemas.microsoft.com/office/drawing/2014/main" id="{CEBFB613-A8E6-6FA7-2F86-E62DC39CB5DA}"/>
              </a:ext>
            </a:extLst>
          </p:cNvPr>
          <p:cNvGrpSpPr>
            <a:grpSpLocks noGrp="1" noUngrp="1" noRot="1" noChangeAspect="1" noMove="1" noResize="1"/>
          </p:cNvGrpSpPr>
          <p:nvPr/>
        </p:nvGrpSpPr>
        <p:grpSpPr>
          <a:xfrm>
            <a:off x="769620" y="5007634"/>
            <a:ext cx="361909" cy="356839"/>
            <a:chOff x="666745" y="5063939"/>
            <a:chExt cx="304804" cy="300534"/>
          </a:xfrm>
        </p:grpSpPr>
        <p:sp>
          <p:nvSpPr>
            <p:cNvPr id="9" name="Rectangle 8">
              <a:extLst>
                <a:ext uri="{FF2B5EF4-FFF2-40B4-BE49-F238E27FC236}">
                  <a16:creationId xmlns:a16="http://schemas.microsoft.com/office/drawing/2014/main" id="{218C2F43-5253-66F2-C3F3-CBF1B1B1CD75}"/>
                </a:ext>
              </a:extLst>
            </p:cNvPr>
            <p:cNvSpPr>
              <a:spLocks noGrp="1" noRot="1" noChangeAspect="1" noMove="1" noResize="1" noEditPoints="1" noAdjustHandles="1" noChangeArrowheads="1" noChangeShapeType="1"/>
            </p:cNvSpPr>
            <p:nvPr/>
          </p:nvSpPr>
          <p:spPr>
            <a:xfrm>
              <a:off x="819148" y="5214206"/>
              <a:ext cx="152401" cy="150267"/>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Rectangle 9">
              <a:extLst>
                <a:ext uri="{FF2B5EF4-FFF2-40B4-BE49-F238E27FC236}">
                  <a16:creationId xmlns:a16="http://schemas.microsoft.com/office/drawing/2014/main" id="{89676D25-7806-C01C-299F-D68840A576D3}"/>
                </a:ext>
              </a:extLst>
            </p:cNvPr>
            <p:cNvSpPr>
              <a:spLocks noGrp="1" noRot="1" noChangeAspect="1" noMove="1" noResize="1" noEditPoints="1" noAdjustHandles="1" noChangeArrowheads="1" noChangeShapeType="1"/>
            </p:cNvSpPr>
            <p:nvPr/>
          </p:nvSpPr>
          <p:spPr>
            <a:xfrm>
              <a:off x="819147" y="5063939"/>
              <a:ext cx="152401" cy="150267"/>
            </a:xfrm>
            <a:prstGeom prst="rect">
              <a:avLst/>
            </a:prstGeom>
            <a:solidFill>
              <a:schemeClr val="accent2">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Rectangle 12">
              <a:extLst>
                <a:ext uri="{FF2B5EF4-FFF2-40B4-BE49-F238E27FC236}">
                  <a16:creationId xmlns:a16="http://schemas.microsoft.com/office/drawing/2014/main" id="{8A16A0C0-81F7-BDA9-3E79-E9B8D82784F1}"/>
                </a:ext>
              </a:extLst>
            </p:cNvPr>
            <p:cNvSpPr>
              <a:spLocks noGrp="1" noRot="1" noChangeAspect="1" noMove="1" noResize="1" noEditPoints="1" noAdjustHandles="1" noChangeArrowheads="1" noChangeShapeType="1"/>
            </p:cNvSpPr>
            <p:nvPr/>
          </p:nvSpPr>
          <p:spPr>
            <a:xfrm>
              <a:off x="666745" y="5214205"/>
              <a:ext cx="152401" cy="150267"/>
            </a:xfrm>
            <a:prstGeom prst="rect">
              <a:avLst/>
            </a:prstGeom>
            <a:solidFill>
              <a:schemeClr val="accent2">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
        <p:nvSpPr>
          <p:cNvPr id="7" name="Rectangle: Top Corners Rounded 6">
            <a:extLst>
              <a:ext uri="{FF2B5EF4-FFF2-40B4-BE49-F238E27FC236}">
                <a16:creationId xmlns:a16="http://schemas.microsoft.com/office/drawing/2014/main" id="{70994555-D241-3F80-54C3-FF3EDC6C800D}"/>
              </a:ext>
            </a:extLst>
          </p:cNvPr>
          <p:cNvSpPr>
            <a:spLocks noGrp="1" noRot="1" noMove="1" noResize="1" noEditPoints="1" noAdjustHandles="1" noChangeArrowheads="1" noChangeShapeType="1"/>
          </p:cNvSpPr>
          <p:nvPr/>
        </p:nvSpPr>
        <p:spPr>
          <a:xfrm>
            <a:off x="9911015" y="5007634"/>
            <a:ext cx="1507492" cy="355276"/>
          </a:xfrm>
          <a:prstGeom prst="round2SameRect">
            <a:avLst>
              <a:gd name="adj1" fmla="val 0"/>
              <a:gd name="adj2" fmla="val 0"/>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144000" tIns="54000" rIns="144000" bIns="54000" rtlCol="0" anchor="ctr">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600" b="1" i="1" u="none" strike="noStrike" kern="1200" cap="none" spc="0" normalizeH="0" baseline="0" noProof="1">
                <a:ln>
                  <a:noFill/>
                </a:ln>
                <a:solidFill>
                  <a:prstClr val="white"/>
                </a:solidFill>
                <a:effectLst/>
                <a:uLnTx/>
                <a:uFillTx/>
                <a:latin typeface="Daytona" panose="020B0604030500040204" pitchFamily="34" charset="0"/>
                <a:ea typeface="+mn-ea"/>
                <a:cs typeface="+mn-cs"/>
              </a:rPr>
              <a:t>responsoria</a:t>
            </a:r>
            <a:endParaRPr kumimoji="0" lang="id-ID" sz="1600" b="1" i="1" u="none" strike="noStrike" kern="1200" cap="none" spc="0" normalizeH="0" baseline="0" noProof="1">
              <a:ln>
                <a:noFill/>
              </a:ln>
              <a:solidFill>
                <a:prstClr val="white"/>
              </a:solidFill>
              <a:effectLst/>
              <a:uLnTx/>
              <a:uFillTx/>
              <a:latin typeface="Daytona" panose="020B0604030500040204" pitchFamily="34" charset="0"/>
              <a:ea typeface="+mn-ea"/>
              <a:cs typeface="+mn-cs"/>
            </a:endParaRPr>
          </a:p>
        </p:txBody>
      </p:sp>
    </p:spTree>
    <p:extLst>
      <p:ext uri="{BB962C8B-B14F-4D97-AF65-F5344CB8AC3E}">
        <p14:creationId xmlns:p14="http://schemas.microsoft.com/office/powerpoint/2010/main" val="3265799071"/>
      </p:ext>
    </p:extLst>
  </p:cSld>
  <p:clrMapOvr>
    <a:masterClrMapping/>
  </p:clrMapOvr>
  <p:transition>
    <p:fade/>
  </p:transition>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31095F5B-0EF1-4FFF-96D1-3A64E1B1597A}"/>
              </a:ext>
            </a:extLst>
          </p:cNvPr>
          <p:cNvSpPr>
            <a:spLocks noGrp="1" noRot="1" noMove="1" noResize="1" noEditPoints="1" noAdjustHandles="1" noChangeArrowheads="1" noChangeShapeType="1"/>
          </p:cNvSpPr>
          <p:nvPr/>
        </p:nvSpPr>
        <p:spPr>
          <a:xfrm>
            <a:off x="0" y="0"/>
            <a:ext cx="12192000" cy="6857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 name="Rectangle 6">
            <a:extLst>
              <a:ext uri="{FF2B5EF4-FFF2-40B4-BE49-F238E27FC236}">
                <a16:creationId xmlns:a16="http://schemas.microsoft.com/office/drawing/2014/main" id="{64C4E202-EC5B-0A21-1C1D-D93CD7AF4AD0}"/>
              </a:ext>
            </a:extLst>
          </p:cNvPr>
          <p:cNvSpPr>
            <a:spLocks/>
          </p:cNvSpPr>
          <p:nvPr/>
        </p:nvSpPr>
        <p:spPr>
          <a:xfrm flipH="1">
            <a:off x="4371973" y="5690918"/>
            <a:ext cx="3448052" cy="619373"/>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7" name="Rectangle 26">
            <a:extLst>
              <a:ext uri="{FF2B5EF4-FFF2-40B4-BE49-F238E27FC236}">
                <a16:creationId xmlns:a16="http://schemas.microsoft.com/office/drawing/2014/main" id="{854902E9-394C-493F-AAE5-0F19767239F1}"/>
              </a:ext>
            </a:extLst>
          </p:cNvPr>
          <p:cNvSpPr>
            <a:spLocks/>
          </p:cNvSpPr>
          <p:nvPr/>
        </p:nvSpPr>
        <p:spPr>
          <a:xfrm>
            <a:off x="4473601" y="5769771"/>
            <a:ext cx="3244799" cy="461665"/>
          </a:xfrm>
          <a:prstGeom prst="rect">
            <a:avLst/>
          </a:prstGeom>
          <a:noFill/>
        </p:spPr>
        <p:txBody>
          <a:bodyPr wrap="none" lIns="91440" tIns="45720" rIns="91440" bIns="4572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300" normalizeH="0" baseline="0" noProof="0" dirty="0">
                <a:ln w="0"/>
                <a:solidFill>
                  <a:prstClr val="white"/>
                </a:solidFill>
                <a:effectLst/>
                <a:uLnTx/>
                <a:uFillTx/>
                <a:latin typeface="Montserrat" panose="00000500000000000000" pitchFamily="2" charset="0"/>
                <a:ea typeface="+mn-ea"/>
                <a:cs typeface="+mn-cs"/>
              </a:rPr>
              <a:t>JEMAAT DUDU</a:t>
            </a:r>
            <a:r>
              <a:rPr kumimoji="0" lang="en-US" sz="2400" b="1" i="0" u="none" strike="noStrike" kern="1200" cap="none" spc="0" normalizeH="0" baseline="0" noProof="0" dirty="0">
                <a:ln w="0"/>
                <a:solidFill>
                  <a:prstClr val="white"/>
                </a:solidFill>
                <a:effectLst/>
                <a:uLnTx/>
                <a:uFillTx/>
                <a:latin typeface="Montserrat" panose="00000500000000000000" pitchFamily="2" charset="0"/>
                <a:ea typeface="+mn-ea"/>
                <a:cs typeface="+mn-cs"/>
              </a:rPr>
              <a:t>K</a:t>
            </a:r>
          </a:p>
        </p:txBody>
      </p:sp>
    </p:spTree>
    <p:extLst>
      <p:ext uri="{BB962C8B-B14F-4D97-AF65-F5344CB8AC3E}">
        <p14:creationId xmlns:p14="http://schemas.microsoft.com/office/powerpoint/2010/main" val="1912161486"/>
      </p:ext>
    </p:extLst>
  </p:cSld>
  <p:clrMapOvr>
    <a:masterClrMapping/>
  </p:clrMapOvr>
  <p:transition>
    <p:fade/>
  </p:transition>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31095F5B-0EF1-4FFF-96D1-3A64E1B1597A}"/>
              </a:ext>
            </a:extLst>
          </p:cNvPr>
          <p:cNvSpPr/>
          <p:nvPr/>
        </p:nvSpPr>
        <p:spPr>
          <a:xfrm>
            <a:off x="0" y="0"/>
            <a:ext cx="12192000" cy="6857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442514806"/>
      </p:ext>
    </p:extLst>
  </p:cSld>
  <p:clrMapOvr>
    <a:masterClrMapping/>
  </p:clrMapOvr>
  <p:transition>
    <p:fade/>
  </p:transition>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Green Screen Overlay">
            <a:hlinkClick r:id="" action="ppaction://media"/>
            <a:extLst>
              <a:ext uri="{FF2B5EF4-FFF2-40B4-BE49-F238E27FC236}">
                <a16:creationId xmlns:a16="http://schemas.microsoft.com/office/drawing/2014/main" id="{C90003F9-CA64-5424-0F4C-BA04693007A5}"/>
              </a:ext>
            </a:extLst>
          </p:cNvPr>
          <p:cNvPicPr>
            <a:picLocks noGrp="1" noRot="1" noChangeAspect="1" noMove="1" noResize="1" noEditPoints="1" noAdjustHandles="1" noChangeArrowheads="1" noChangeShapeType="1" noCrop="1"/>
          </p:cNvPicPr>
          <p:nvPr>
            <a:videoFile r:link="rId2"/>
            <p:extLst>
              <p:ext uri="{DAA4B4D4-6D71-4841-9C94-3DE7FCFB9230}">
                <p14:media xmlns:p14="http://schemas.microsoft.com/office/powerpoint/2010/main" r:embed="rId1"/>
              </p:ext>
            </p:extLst>
          </p:nvPr>
        </p:nvPicPr>
        <p:blipFill>
          <a:blip r:embed="rId5"/>
          <a:stretch>
            <a:fillRect/>
          </a:stretch>
        </p:blipFill>
        <p:spPr>
          <a:xfrm>
            <a:off x="0" y="-1"/>
            <a:ext cx="12192000" cy="6858000"/>
          </a:xfrm>
          <a:prstGeom prst="rect">
            <a:avLst/>
          </a:prstGeom>
        </p:spPr>
      </p:pic>
      <p:pic>
        <p:nvPicPr>
          <p:cNvPr id="6" name="Picture 5">
            <a:extLst>
              <a:ext uri="{FF2B5EF4-FFF2-40B4-BE49-F238E27FC236}">
                <a16:creationId xmlns:a16="http://schemas.microsoft.com/office/drawing/2014/main" id="{DBF82299-66F8-203C-EAB7-58C375B05777}"/>
              </a:ext>
            </a:extLst>
          </p:cNvPr>
          <p:cNvPicPr>
            <a:picLocks noGrp="1" noRot="1" noChangeAspect="1" noMove="1" noResize="1" noEditPoints="1" noAdjustHandles="1" noChangeArrowheads="1" noChangeShapeType="1" noCrop="1"/>
          </p:cNvPicPr>
          <p:nvPr/>
        </p:nvPicPr>
        <p:blipFill>
          <a:blip r:embed="rId6">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12" name="Rectangle 11">
            <a:extLst>
              <a:ext uri="{FF2B5EF4-FFF2-40B4-BE49-F238E27FC236}">
                <a16:creationId xmlns:a16="http://schemas.microsoft.com/office/drawing/2014/main" id="{31095F5B-0EF1-4FFF-96D1-3A64E1B1597A}"/>
              </a:ext>
            </a:extLst>
          </p:cNvPr>
          <p:cNvSpPr>
            <a:spLocks noGrp="1" noRot="1" noMove="1" noResize="1" noEditPoints="1" noAdjustHandles="1" noChangeArrowheads="1" noChangeShapeType="1"/>
          </p:cNvSpPr>
          <p:nvPr/>
        </p:nvSpPr>
        <p:spPr>
          <a:xfrm>
            <a:off x="0" y="0"/>
            <a:ext cx="12192000" cy="6857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nvGrpSpPr>
          <p:cNvPr id="14" name="Group 13">
            <a:extLst>
              <a:ext uri="{FF2B5EF4-FFF2-40B4-BE49-F238E27FC236}">
                <a16:creationId xmlns:a16="http://schemas.microsoft.com/office/drawing/2014/main" id="{EFEB16A0-434F-4A55-A571-EFA89ACD0694}"/>
              </a:ext>
            </a:extLst>
          </p:cNvPr>
          <p:cNvGrpSpPr/>
          <p:nvPr/>
        </p:nvGrpSpPr>
        <p:grpSpPr>
          <a:xfrm>
            <a:off x="3647888" y="5288568"/>
            <a:ext cx="3512505" cy="564634"/>
            <a:chOff x="3547769" y="5594910"/>
            <a:chExt cx="2162681" cy="564634"/>
          </a:xfrm>
        </p:grpSpPr>
        <p:sp>
          <p:nvSpPr>
            <p:cNvPr id="27" name="Rectangle 26">
              <a:extLst>
                <a:ext uri="{FF2B5EF4-FFF2-40B4-BE49-F238E27FC236}">
                  <a16:creationId xmlns:a16="http://schemas.microsoft.com/office/drawing/2014/main" id="{854902E9-394C-493F-AAE5-0F19767239F1}"/>
                </a:ext>
              </a:extLst>
            </p:cNvPr>
            <p:cNvSpPr/>
            <p:nvPr/>
          </p:nvSpPr>
          <p:spPr>
            <a:xfrm>
              <a:off x="3547772" y="5594910"/>
              <a:ext cx="2162678" cy="400110"/>
            </a:xfrm>
            <a:prstGeom prst="rect">
              <a:avLst/>
            </a:prstGeom>
            <a:noFill/>
          </p:spPr>
          <p:txBody>
            <a:bodyPr wrap="none" lIns="91440" tIns="45720" rIns="91440" bIns="4572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w="0"/>
                  <a:solidFill>
                    <a:prstClr val="white"/>
                  </a:solidFill>
                  <a:effectLst/>
                  <a:uLnTx/>
                  <a:uFillTx/>
                  <a:latin typeface="Montserrat SemiBold" panose="00000700000000000000" pitchFamily="2" charset="0"/>
                  <a:ea typeface="+mn-ea"/>
                  <a:cs typeface="+mn-cs"/>
                </a:rPr>
                <a:t>JUDUL LAGU NYANYIAN</a:t>
              </a:r>
            </a:p>
          </p:txBody>
        </p:sp>
        <p:sp>
          <p:nvSpPr>
            <p:cNvPr id="28" name="Rectangle 27">
              <a:extLst>
                <a:ext uri="{FF2B5EF4-FFF2-40B4-BE49-F238E27FC236}">
                  <a16:creationId xmlns:a16="http://schemas.microsoft.com/office/drawing/2014/main" id="{08508F71-ED78-4BC3-832A-C78930F1B964}"/>
                </a:ext>
              </a:extLst>
            </p:cNvPr>
            <p:cNvSpPr/>
            <p:nvPr/>
          </p:nvSpPr>
          <p:spPr>
            <a:xfrm>
              <a:off x="3547769" y="5882545"/>
              <a:ext cx="1525087" cy="276999"/>
            </a:xfrm>
            <a:prstGeom prst="rect">
              <a:avLst/>
            </a:prstGeom>
            <a:noFill/>
          </p:spPr>
          <p:txBody>
            <a:bodyPr wrap="none" lIns="91440" tIns="45720" rIns="91440" bIns="4572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ID" sz="1200" b="0" i="0" u="none" strike="noStrike" kern="1200" cap="none" spc="0" normalizeH="0" baseline="0" noProof="1">
                  <a:ln w="0"/>
                  <a:solidFill>
                    <a:prstClr val="white"/>
                  </a:solidFill>
                  <a:effectLst/>
                  <a:uLnTx/>
                  <a:uFillTx/>
                  <a:latin typeface="Montserrat" panose="00000500000000000000" pitchFamily="2" charset="0"/>
                  <a:ea typeface="+mn-ea"/>
                  <a:cs typeface="+mn-cs"/>
                </a:rPr>
                <a:t>Kidung Jemaat No. ?? : ?? - ??</a:t>
              </a:r>
              <a:endParaRPr kumimoji="0" lang="id-ID" sz="1200" b="0" i="0" u="none" strike="noStrike" kern="1200" cap="none" spc="0" normalizeH="0" baseline="0" noProof="1">
                <a:ln w="0"/>
                <a:solidFill>
                  <a:prstClr val="white"/>
                </a:solidFill>
                <a:effectLst/>
                <a:uLnTx/>
                <a:uFillTx/>
                <a:latin typeface="Montserrat" panose="00000500000000000000" pitchFamily="2" charset="0"/>
                <a:ea typeface="+mn-ea"/>
                <a:cs typeface="+mn-cs"/>
              </a:endParaRPr>
            </a:p>
          </p:txBody>
        </p:sp>
      </p:grpSp>
      <p:pic>
        <p:nvPicPr>
          <p:cNvPr id="10" name="Picture 9" descr="A blue church with white crosses&#10;&#10;Description automatically generated">
            <a:extLst>
              <a:ext uri="{FF2B5EF4-FFF2-40B4-BE49-F238E27FC236}">
                <a16:creationId xmlns:a16="http://schemas.microsoft.com/office/drawing/2014/main" id="{4E40EFA1-B2C4-0F15-BDF0-0EC2159C70F2}"/>
              </a:ext>
            </a:extLst>
          </p:cNvPr>
          <p:cNvPicPr>
            <a:picLocks noGrp="1" noRot="1" noChangeAspect="1" noMove="1" noResize="1" noEditPoints="1" noAdjustHandles="1" noChangeArrowheads="1" noChangeShapeType="1" noCrop="1"/>
          </p:cNvPicPr>
          <p:nvPr/>
        </p:nvPicPr>
        <p:blipFill>
          <a:blip r:embed="rId7">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2514042" y="5342975"/>
            <a:ext cx="650686" cy="426134"/>
          </a:xfrm>
          <a:prstGeom prst="rect">
            <a:avLst/>
          </a:prstGeom>
          <a:effectLst>
            <a:innerShdw blurRad="114300">
              <a:prstClr val="black">
                <a:alpha val="75000"/>
              </a:prstClr>
            </a:innerShdw>
          </a:effectLst>
        </p:spPr>
      </p:pic>
    </p:spTree>
    <p:extLst>
      <p:ext uri="{BB962C8B-B14F-4D97-AF65-F5344CB8AC3E}">
        <p14:creationId xmlns:p14="http://schemas.microsoft.com/office/powerpoint/2010/main" val="25797137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4672" fill="hold"/>
                                        <p:tgtEl>
                                          <p:spTgt spid="8"/>
                                        </p:tgtEl>
                                      </p:cBhvr>
                                    </p:cmd>
                                  </p:childTnLst>
                                </p:cTn>
                              </p:par>
                              <p:par>
                                <p:cTn id="7" presetID="10" presetClass="entr" presetSubtype="0" fill="hold" nodeType="withEffect">
                                  <p:stCondLst>
                                    <p:cond delay="1750"/>
                                  </p:stCondLst>
                                  <p:childTnLst>
                                    <p:set>
                                      <p:cBhvr>
                                        <p:cTn id="8" dur="1" fill="hold">
                                          <p:stCondLst>
                                            <p:cond delay="0"/>
                                          </p:stCondLst>
                                        </p:cTn>
                                        <p:tgtEl>
                                          <p:spTgt spid="6"/>
                                        </p:tgtEl>
                                        <p:attrNameLst>
                                          <p:attrName>style.visibility</p:attrName>
                                        </p:attrNameLst>
                                      </p:cBhvr>
                                      <p:to>
                                        <p:strVal val="visible"/>
                                      </p:to>
                                    </p:set>
                                    <p:animEffect transition="in" filter="fade">
                                      <p:cBhvr>
                                        <p:cTn id="9" dur="500"/>
                                        <p:tgtEl>
                                          <p:spTgt spid="6"/>
                                        </p:tgtEl>
                                      </p:cBhvr>
                                    </p:animEffect>
                                  </p:childTnLst>
                                </p:cTn>
                              </p:par>
                              <p:par>
                                <p:cTn id="10" presetID="9" presetClass="entr" presetSubtype="0" fill="hold" nodeType="withEffect">
                                  <p:stCondLst>
                                    <p:cond delay="1750"/>
                                  </p:stCondLst>
                                  <p:childTnLst>
                                    <p:set>
                                      <p:cBhvr>
                                        <p:cTn id="11" dur="1" fill="hold">
                                          <p:stCondLst>
                                            <p:cond delay="0"/>
                                          </p:stCondLst>
                                        </p:cTn>
                                        <p:tgtEl>
                                          <p:spTgt spid="14"/>
                                        </p:tgtEl>
                                        <p:attrNameLst>
                                          <p:attrName>style.visibility</p:attrName>
                                        </p:attrNameLst>
                                      </p:cBhvr>
                                      <p:to>
                                        <p:strVal val="visible"/>
                                      </p:to>
                                    </p:set>
                                    <p:animEffect transition="in" filter="dissolve">
                                      <p:cBhvr>
                                        <p:cTn id="12" dur="500"/>
                                        <p:tgtEl>
                                          <p:spTgt spid="14"/>
                                        </p:tgtEl>
                                      </p:cBhvr>
                                    </p:animEffect>
                                  </p:childTnLst>
                                </p:cTn>
                              </p:par>
                              <p:par>
                                <p:cTn id="13" presetID="9" presetClass="entr" presetSubtype="0" fill="hold" nodeType="withEffect">
                                  <p:stCondLst>
                                    <p:cond delay="1750"/>
                                  </p:stCondLst>
                                  <p:childTnLst>
                                    <p:set>
                                      <p:cBhvr>
                                        <p:cTn id="14" dur="1" fill="hold">
                                          <p:stCondLst>
                                            <p:cond delay="0"/>
                                          </p:stCondLst>
                                        </p:cTn>
                                        <p:tgtEl>
                                          <p:spTgt spid="10"/>
                                        </p:tgtEl>
                                        <p:attrNameLst>
                                          <p:attrName>style.visibility</p:attrName>
                                        </p:attrNameLst>
                                      </p:cBhvr>
                                      <p:to>
                                        <p:strVal val="visible"/>
                                      </p:to>
                                    </p:set>
                                    <p:animEffect transition="in" filter="dissolve">
                                      <p:cBhvr>
                                        <p:cTn id="15"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video>
              <p:cMediaNode vol="80000" mute="1">
                <p:cTn id="16" fill="hold" display="0">
                  <p:stCondLst>
                    <p:cond delay="indefinite"/>
                  </p:stCondLst>
                </p:cTn>
                <p:tgtEl>
                  <p:spTgt spid="8"/>
                </p:tgtEl>
              </p:cMediaNode>
            </p:video>
          </p:childTnLst>
        </p:cTn>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31095F5B-0EF1-4FFF-96D1-3A64E1B1597A}"/>
              </a:ext>
            </a:extLst>
          </p:cNvPr>
          <p:cNvSpPr>
            <a:spLocks noGrp="1" noRot="1" noMove="1" noResize="1" noEditPoints="1" noAdjustHandles="1" noChangeArrowheads="1" noChangeShapeType="1"/>
          </p:cNvSpPr>
          <p:nvPr/>
        </p:nvSpPr>
        <p:spPr>
          <a:xfrm>
            <a:off x="0" y="0"/>
            <a:ext cx="12192000" cy="6857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 name="Rectangle 4">
            <a:extLst>
              <a:ext uri="{FF2B5EF4-FFF2-40B4-BE49-F238E27FC236}">
                <a16:creationId xmlns:a16="http://schemas.microsoft.com/office/drawing/2014/main" id="{1FCE3353-31B6-4E0B-B08D-01F824E02C9C}"/>
              </a:ext>
            </a:extLst>
          </p:cNvPr>
          <p:cNvSpPr>
            <a:spLocks noGrp="1" noRot="1" noMove="1" noResize="1" noEditPoints="1" noAdjustHandles="1" noChangeArrowheads="1" noChangeShapeType="1"/>
          </p:cNvSpPr>
          <p:nvPr/>
        </p:nvSpPr>
        <p:spPr>
          <a:xfrm>
            <a:off x="769620" y="5186053"/>
            <a:ext cx="10652760" cy="1205221"/>
          </a:xfrm>
          <a:prstGeom prst="rect">
            <a:avLst/>
          </a:prstGeom>
          <a:gradFill flip="none" rotWithShape="1">
            <a:gsLst>
              <a:gs pos="50000">
                <a:srgbClr val="DFE7F5"/>
              </a:gs>
              <a:gs pos="0">
                <a:schemeClr val="bg1"/>
              </a:gs>
              <a:gs pos="100000">
                <a:schemeClr val="bg1"/>
              </a:gs>
            </a:gsLst>
            <a:lin ang="81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Rectangle 1">
            <a:extLst>
              <a:ext uri="{FF2B5EF4-FFF2-40B4-BE49-F238E27FC236}">
                <a16:creationId xmlns:a16="http://schemas.microsoft.com/office/drawing/2014/main" id="{9C35FE96-29D3-4A50-94E7-95A0C76BF0D5}"/>
              </a:ext>
            </a:extLst>
          </p:cNvPr>
          <p:cNvSpPr/>
          <p:nvPr/>
        </p:nvSpPr>
        <p:spPr>
          <a:xfrm>
            <a:off x="3394780" y="5311609"/>
            <a:ext cx="5402440" cy="954107"/>
          </a:xfrm>
          <a:prstGeom prst="rect">
            <a:avLst/>
          </a:prstGeom>
          <a:noFill/>
        </p:spPr>
        <p:txBody>
          <a:bodyPr wrap="none" lIns="91440" tIns="45720" rIns="91440" bIns="4572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da-DK" sz="2800" b="0" i="0" u="none" strike="noStrike" kern="1200" cap="none" spc="0" normalizeH="0" baseline="0" noProof="0" dirty="0">
                <a:ln w="0"/>
                <a:solidFill>
                  <a:prstClr val="black"/>
                </a:solidFill>
                <a:effectLst/>
                <a:uLnTx/>
                <a:uFillTx/>
                <a:latin typeface="Montserrat SemiBold" panose="00000700000000000000" pitchFamily="2" charset="0"/>
                <a:ea typeface="+mn-ea"/>
                <a:cs typeface="+mn-cs"/>
              </a:rPr>
              <a:t>Lorem ipsum dolor sit amet,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fi-FI" sz="2800" b="0" i="0" u="none" strike="noStrike" kern="1200" cap="none" spc="0" normalizeH="0" baseline="0" noProof="0" dirty="0">
                <a:ln w="0"/>
                <a:solidFill>
                  <a:prstClr val="black"/>
                </a:solidFill>
                <a:effectLst/>
                <a:uLnTx/>
                <a:uFillTx/>
                <a:latin typeface="Montserrat SemiBold" panose="00000700000000000000" pitchFamily="2" charset="0"/>
                <a:ea typeface="+mn-ea"/>
                <a:cs typeface="+mn-cs"/>
              </a:rPr>
              <a:t>consectetur adipiscing elit,</a:t>
            </a:r>
          </a:p>
        </p:txBody>
      </p:sp>
      <p:sp>
        <p:nvSpPr>
          <p:cNvPr id="6" name="Rectangle: Top Corners Rounded 5">
            <a:extLst>
              <a:ext uri="{FF2B5EF4-FFF2-40B4-BE49-F238E27FC236}">
                <a16:creationId xmlns:a16="http://schemas.microsoft.com/office/drawing/2014/main" id="{3883AAA7-9B31-4E11-9030-5A1E1B776093}"/>
              </a:ext>
            </a:extLst>
          </p:cNvPr>
          <p:cNvSpPr>
            <a:spLocks noGrp="1" noRot="1" noMove="1" noResize="1" noEditPoints="1" noAdjustHandles="1" noChangeArrowheads="1" noChangeShapeType="1"/>
          </p:cNvSpPr>
          <p:nvPr/>
        </p:nvSpPr>
        <p:spPr>
          <a:xfrm>
            <a:off x="1131528" y="5008797"/>
            <a:ext cx="896748" cy="355276"/>
          </a:xfrm>
          <a:prstGeom prst="round2SameRect">
            <a:avLst>
              <a:gd name="adj1" fmla="val 0"/>
              <a:gd name="adj2" fmla="val 0"/>
            </a:avLst>
          </a:prstGeom>
          <a:solidFill>
            <a:schemeClr val="tx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144000" tIns="54000" rIns="144000" bIns="54000" rtlCol="0" anchor="ct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1">
                <a:ln>
                  <a:noFill/>
                </a:ln>
                <a:solidFill>
                  <a:prstClr val="white"/>
                </a:solidFill>
                <a:effectLst/>
                <a:uLnTx/>
                <a:uFillTx/>
                <a:latin typeface="Daytona" panose="020B0604030500040204" pitchFamily="34" charset="0"/>
                <a:ea typeface="+mn-ea"/>
                <a:cs typeface="+mn-cs"/>
              </a:rPr>
              <a:t>ayat ?</a:t>
            </a:r>
            <a:endParaRPr kumimoji="0" lang="id-ID" sz="1600" b="1" i="0" u="none" strike="noStrike" kern="1200" cap="none" spc="0" normalizeH="0" baseline="0" noProof="1">
              <a:ln>
                <a:noFill/>
              </a:ln>
              <a:solidFill>
                <a:prstClr val="white"/>
              </a:solidFill>
              <a:effectLst/>
              <a:uLnTx/>
              <a:uFillTx/>
              <a:latin typeface="Daytona" panose="020B0604030500040204" pitchFamily="34" charset="0"/>
              <a:ea typeface="+mn-ea"/>
              <a:cs typeface="+mn-cs"/>
            </a:endParaRPr>
          </a:p>
        </p:txBody>
      </p:sp>
      <p:sp>
        <p:nvSpPr>
          <p:cNvPr id="3" name="Rectangle 2">
            <a:extLst>
              <a:ext uri="{FF2B5EF4-FFF2-40B4-BE49-F238E27FC236}">
                <a16:creationId xmlns:a16="http://schemas.microsoft.com/office/drawing/2014/main" id="{6D65E329-5D51-92BC-C6BE-DB94F1314BB7}"/>
              </a:ext>
            </a:extLst>
          </p:cNvPr>
          <p:cNvSpPr>
            <a:spLocks noGrp="1" noRot="1" noChangeAspect="1" noMove="1" noResize="1" noEditPoints="1" noAdjustHandles="1" noChangeArrowheads="1" noChangeShapeType="1"/>
          </p:cNvSpPr>
          <p:nvPr/>
        </p:nvSpPr>
        <p:spPr>
          <a:xfrm>
            <a:off x="11269979" y="6241007"/>
            <a:ext cx="152401" cy="150267"/>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 name="Rectangle 3">
            <a:extLst>
              <a:ext uri="{FF2B5EF4-FFF2-40B4-BE49-F238E27FC236}">
                <a16:creationId xmlns:a16="http://schemas.microsoft.com/office/drawing/2014/main" id="{852ECF8B-F1C7-0129-84B7-F282246391EE}"/>
              </a:ext>
            </a:extLst>
          </p:cNvPr>
          <p:cNvSpPr>
            <a:spLocks noGrp="1" noRot="1" noChangeAspect="1" noMove="1" noResize="1" noEditPoints="1" noAdjustHandles="1" noChangeArrowheads="1" noChangeShapeType="1"/>
          </p:cNvSpPr>
          <p:nvPr/>
        </p:nvSpPr>
        <p:spPr>
          <a:xfrm>
            <a:off x="11269978" y="6090740"/>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 name="Rectangle 7">
            <a:extLst>
              <a:ext uri="{FF2B5EF4-FFF2-40B4-BE49-F238E27FC236}">
                <a16:creationId xmlns:a16="http://schemas.microsoft.com/office/drawing/2014/main" id="{437CD14B-F84B-CCBD-AD1C-E50B3498A7F4}"/>
              </a:ext>
            </a:extLst>
          </p:cNvPr>
          <p:cNvSpPr>
            <a:spLocks noGrp="1" noRot="1" noChangeAspect="1" noMove="1" noResize="1" noEditPoints="1" noAdjustHandles="1" noChangeArrowheads="1" noChangeShapeType="1"/>
          </p:cNvSpPr>
          <p:nvPr/>
        </p:nvSpPr>
        <p:spPr>
          <a:xfrm>
            <a:off x="11117576" y="6241006"/>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nvGrpSpPr>
          <p:cNvPr id="14" name="Group 13">
            <a:extLst>
              <a:ext uri="{FF2B5EF4-FFF2-40B4-BE49-F238E27FC236}">
                <a16:creationId xmlns:a16="http://schemas.microsoft.com/office/drawing/2014/main" id="{CEBFB613-A8E6-6FA7-2F86-E62DC39CB5DA}"/>
              </a:ext>
            </a:extLst>
          </p:cNvPr>
          <p:cNvGrpSpPr>
            <a:grpSpLocks noGrp="1" noUngrp="1" noRot="1" noChangeAspect="1" noMove="1" noResize="1"/>
          </p:cNvGrpSpPr>
          <p:nvPr/>
        </p:nvGrpSpPr>
        <p:grpSpPr>
          <a:xfrm>
            <a:off x="769620" y="5007634"/>
            <a:ext cx="361909" cy="356839"/>
            <a:chOff x="666745" y="5063939"/>
            <a:chExt cx="304804" cy="300534"/>
          </a:xfrm>
        </p:grpSpPr>
        <p:sp>
          <p:nvSpPr>
            <p:cNvPr id="9" name="Rectangle 8">
              <a:extLst>
                <a:ext uri="{FF2B5EF4-FFF2-40B4-BE49-F238E27FC236}">
                  <a16:creationId xmlns:a16="http://schemas.microsoft.com/office/drawing/2014/main" id="{218C2F43-5253-66F2-C3F3-CBF1B1B1CD75}"/>
                </a:ext>
              </a:extLst>
            </p:cNvPr>
            <p:cNvSpPr>
              <a:spLocks noGrp="1" noRot="1" noChangeAspect="1" noMove="1" noResize="1" noEditPoints="1" noAdjustHandles="1" noChangeArrowheads="1" noChangeShapeType="1"/>
            </p:cNvSpPr>
            <p:nvPr/>
          </p:nvSpPr>
          <p:spPr>
            <a:xfrm>
              <a:off x="819148" y="5214206"/>
              <a:ext cx="152401" cy="150267"/>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Rectangle 9">
              <a:extLst>
                <a:ext uri="{FF2B5EF4-FFF2-40B4-BE49-F238E27FC236}">
                  <a16:creationId xmlns:a16="http://schemas.microsoft.com/office/drawing/2014/main" id="{89676D25-7806-C01C-299F-D68840A576D3}"/>
                </a:ext>
              </a:extLst>
            </p:cNvPr>
            <p:cNvSpPr>
              <a:spLocks noGrp="1" noRot="1" noChangeAspect="1" noMove="1" noResize="1" noEditPoints="1" noAdjustHandles="1" noChangeArrowheads="1" noChangeShapeType="1"/>
            </p:cNvSpPr>
            <p:nvPr/>
          </p:nvSpPr>
          <p:spPr>
            <a:xfrm>
              <a:off x="819147" y="5063939"/>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Rectangle 12">
              <a:extLst>
                <a:ext uri="{FF2B5EF4-FFF2-40B4-BE49-F238E27FC236}">
                  <a16:creationId xmlns:a16="http://schemas.microsoft.com/office/drawing/2014/main" id="{8A16A0C0-81F7-BDA9-3E79-E9B8D82784F1}"/>
                </a:ext>
              </a:extLst>
            </p:cNvPr>
            <p:cNvSpPr>
              <a:spLocks noGrp="1" noRot="1" noChangeAspect="1" noMove="1" noResize="1" noEditPoints="1" noAdjustHandles="1" noChangeArrowheads="1" noChangeShapeType="1"/>
            </p:cNvSpPr>
            <p:nvPr/>
          </p:nvSpPr>
          <p:spPr>
            <a:xfrm>
              <a:off x="666745" y="5214205"/>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Tree>
    <p:extLst>
      <p:ext uri="{BB962C8B-B14F-4D97-AF65-F5344CB8AC3E}">
        <p14:creationId xmlns:p14="http://schemas.microsoft.com/office/powerpoint/2010/main" val="344847283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31095F5B-0EF1-4FFF-96D1-3A64E1B1597A}"/>
              </a:ext>
            </a:extLst>
          </p:cNvPr>
          <p:cNvSpPr>
            <a:spLocks noGrp="1" noRot="1" noMove="1" noResize="1" noEditPoints="1" noAdjustHandles="1" noChangeArrowheads="1" noChangeShapeType="1"/>
          </p:cNvSpPr>
          <p:nvPr/>
        </p:nvSpPr>
        <p:spPr>
          <a:xfrm>
            <a:off x="0" y="0"/>
            <a:ext cx="12192000" cy="6857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 name="Rectangle 4">
            <a:extLst>
              <a:ext uri="{FF2B5EF4-FFF2-40B4-BE49-F238E27FC236}">
                <a16:creationId xmlns:a16="http://schemas.microsoft.com/office/drawing/2014/main" id="{1FCE3353-31B6-4E0B-B08D-01F824E02C9C}"/>
              </a:ext>
            </a:extLst>
          </p:cNvPr>
          <p:cNvSpPr>
            <a:spLocks noGrp="1" noRot="1" noMove="1" noResize="1" noEditPoints="1" noAdjustHandles="1" noChangeArrowheads="1" noChangeShapeType="1"/>
          </p:cNvSpPr>
          <p:nvPr/>
        </p:nvSpPr>
        <p:spPr>
          <a:xfrm>
            <a:off x="769620" y="5186053"/>
            <a:ext cx="10652760" cy="1205221"/>
          </a:xfrm>
          <a:prstGeom prst="rect">
            <a:avLst/>
          </a:prstGeom>
          <a:gradFill flip="none" rotWithShape="1">
            <a:gsLst>
              <a:gs pos="50000">
                <a:srgbClr val="DFE7F5"/>
              </a:gs>
              <a:gs pos="0">
                <a:schemeClr val="bg1"/>
              </a:gs>
              <a:gs pos="100000">
                <a:schemeClr val="bg1"/>
              </a:gs>
            </a:gsLst>
            <a:lin ang="81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Rectangle 1">
            <a:extLst>
              <a:ext uri="{FF2B5EF4-FFF2-40B4-BE49-F238E27FC236}">
                <a16:creationId xmlns:a16="http://schemas.microsoft.com/office/drawing/2014/main" id="{9C35FE96-29D3-4A50-94E7-95A0C76BF0D5}"/>
              </a:ext>
            </a:extLst>
          </p:cNvPr>
          <p:cNvSpPr/>
          <p:nvPr/>
        </p:nvSpPr>
        <p:spPr>
          <a:xfrm>
            <a:off x="2790448" y="5311609"/>
            <a:ext cx="6611105" cy="954107"/>
          </a:xfrm>
          <a:prstGeom prst="rect">
            <a:avLst/>
          </a:prstGeom>
          <a:noFill/>
        </p:spPr>
        <p:txBody>
          <a:bodyPr wrap="none" lIns="91440" tIns="45720" rIns="91440" bIns="4572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t-BR" sz="2800" b="0" i="0" u="none" strike="noStrike" kern="1200" cap="none" spc="0" normalizeH="0" baseline="0" noProof="0" dirty="0">
                <a:ln w="0"/>
                <a:solidFill>
                  <a:prstClr val="black"/>
                </a:solidFill>
                <a:effectLst/>
                <a:uLnTx/>
                <a:uFillTx/>
                <a:latin typeface="Montserrat SemiBold" panose="00000700000000000000" pitchFamily="2" charset="0"/>
                <a:ea typeface="+mn-ea"/>
                <a:cs typeface="+mn-cs"/>
              </a:rPr>
              <a:t>sed do eiusmod tempor incididunt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id-ID" sz="2800" b="0" i="0" u="none" strike="noStrike" kern="1200" cap="none" spc="0" normalizeH="0" baseline="0" noProof="1">
                <a:ln w="0"/>
                <a:solidFill>
                  <a:prstClr val="black"/>
                </a:solidFill>
                <a:effectLst/>
                <a:uLnTx/>
                <a:uFillTx/>
                <a:latin typeface="Montserrat SemiBold" panose="00000700000000000000" pitchFamily="2" charset="0"/>
                <a:ea typeface="+mn-ea"/>
                <a:cs typeface="+mn-cs"/>
              </a:rPr>
              <a:t>ut</a:t>
            </a:r>
            <a:r>
              <a:rPr kumimoji="0" lang="fr-FR" sz="2800" b="0" i="0" u="none" strike="noStrike" kern="1200" cap="none" spc="0" normalizeH="0" baseline="0" noProof="0" dirty="0">
                <a:ln w="0"/>
                <a:solidFill>
                  <a:prstClr val="black"/>
                </a:solidFill>
                <a:effectLst/>
                <a:uLnTx/>
                <a:uFillTx/>
                <a:latin typeface="Montserrat SemiBold" panose="00000700000000000000" pitchFamily="2" charset="0"/>
                <a:ea typeface="+mn-ea"/>
                <a:cs typeface="+mn-cs"/>
              </a:rPr>
              <a:t> </a:t>
            </a:r>
            <a:r>
              <a:rPr kumimoji="0" lang="fr-FR" sz="2800" b="0" i="0" u="none" strike="noStrike" kern="1200" cap="none" spc="0" normalizeH="0" baseline="0" noProof="0" dirty="0" err="1">
                <a:ln w="0"/>
                <a:solidFill>
                  <a:prstClr val="black"/>
                </a:solidFill>
                <a:effectLst/>
                <a:uLnTx/>
                <a:uFillTx/>
                <a:latin typeface="Montserrat SemiBold" panose="00000700000000000000" pitchFamily="2" charset="0"/>
                <a:ea typeface="+mn-ea"/>
                <a:cs typeface="+mn-cs"/>
              </a:rPr>
              <a:t>labore</a:t>
            </a:r>
            <a:r>
              <a:rPr kumimoji="0" lang="fr-FR" sz="2800" b="0" i="0" u="none" strike="noStrike" kern="1200" cap="none" spc="0" normalizeH="0" baseline="0" noProof="0" dirty="0">
                <a:ln w="0"/>
                <a:solidFill>
                  <a:prstClr val="black"/>
                </a:solidFill>
                <a:effectLst/>
                <a:uLnTx/>
                <a:uFillTx/>
                <a:latin typeface="Montserrat SemiBold" panose="00000700000000000000" pitchFamily="2" charset="0"/>
                <a:ea typeface="+mn-ea"/>
                <a:cs typeface="+mn-cs"/>
              </a:rPr>
              <a:t> et </a:t>
            </a:r>
            <a:r>
              <a:rPr kumimoji="0" lang="fr-FR" sz="2800" b="0" i="0" u="none" strike="noStrike" kern="1200" cap="none" spc="0" normalizeH="0" baseline="0" noProof="0" dirty="0" err="1">
                <a:ln w="0"/>
                <a:solidFill>
                  <a:prstClr val="black"/>
                </a:solidFill>
                <a:effectLst/>
                <a:uLnTx/>
                <a:uFillTx/>
                <a:latin typeface="Montserrat SemiBold" panose="00000700000000000000" pitchFamily="2" charset="0"/>
                <a:ea typeface="+mn-ea"/>
                <a:cs typeface="+mn-cs"/>
              </a:rPr>
              <a:t>dolore</a:t>
            </a:r>
            <a:r>
              <a:rPr kumimoji="0" lang="fr-FR" sz="2800" b="0" i="0" u="none" strike="noStrike" kern="1200" cap="none" spc="0" normalizeH="0" baseline="0" noProof="0" dirty="0">
                <a:ln w="0"/>
                <a:solidFill>
                  <a:prstClr val="black"/>
                </a:solidFill>
                <a:effectLst/>
                <a:uLnTx/>
                <a:uFillTx/>
                <a:latin typeface="Montserrat SemiBold" panose="00000700000000000000" pitchFamily="2" charset="0"/>
                <a:ea typeface="+mn-ea"/>
                <a:cs typeface="+mn-cs"/>
              </a:rPr>
              <a:t> magna </a:t>
            </a:r>
            <a:r>
              <a:rPr kumimoji="0" lang="fr-FR" sz="2800" b="0" i="0" u="none" strike="noStrike" kern="1200" cap="none" spc="0" normalizeH="0" baseline="0" noProof="0" dirty="0" err="1">
                <a:ln w="0"/>
                <a:solidFill>
                  <a:prstClr val="black"/>
                </a:solidFill>
                <a:effectLst/>
                <a:uLnTx/>
                <a:uFillTx/>
                <a:latin typeface="Montserrat SemiBold" panose="00000700000000000000" pitchFamily="2" charset="0"/>
                <a:ea typeface="+mn-ea"/>
                <a:cs typeface="+mn-cs"/>
              </a:rPr>
              <a:t>aliqua</a:t>
            </a:r>
            <a:r>
              <a:rPr kumimoji="0" lang="fr-FR" sz="2800" b="0" i="0" u="none" strike="noStrike" kern="1200" cap="none" spc="0" normalizeH="0" baseline="0" noProof="0" dirty="0">
                <a:ln w="0"/>
                <a:solidFill>
                  <a:prstClr val="black"/>
                </a:solidFill>
                <a:effectLst/>
                <a:uLnTx/>
                <a:uFillTx/>
                <a:latin typeface="Montserrat SemiBold" panose="00000700000000000000" pitchFamily="2" charset="0"/>
                <a:ea typeface="+mn-ea"/>
                <a:cs typeface="+mn-cs"/>
              </a:rPr>
              <a:t>.</a:t>
            </a:r>
          </a:p>
        </p:txBody>
      </p:sp>
      <p:sp>
        <p:nvSpPr>
          <p:cNvPr id="6" name="Rectangle: Top Corners Rounded 5">
            <a:extLst>
              <a:ext uri="{FF2B5EF4-FFF2-40B4-BE49-F238E27FC236}">
                <a16:creationId xmlns:a16="http://schemas.microsoft.com/office/drawing/2014/main" id="{3883AAA7-9B31-4E11-9030-5A1E1B776093}"/>
              </a:ext>
            </a:extLst>
          </p:cNvPr>
          <p:cNvSpPr>
            <a:spLocks noGrp="1" noRot="1" noMove="1" noResize="1" noEditPoints="1" noAdjustHandles="1" noChangeArrowheads="1" noChangeShapeType="1"/>
          </p:cNvSpPr>
          <p:nvPr/>
        </p:nvSpPr>
        <p:spPr>
          <a:xfrm>
            <a:off x="1131528" y="5008797"/>
            <a:ext cx="661107" cy="355276"/>
          </a:xfrm>
          <a:prstGeom prst="round2SameRect">
            <a:avLst>
              <a:gd name="adj1" fmla="val 0"/>
              <a:gd name="adj2" fmla="val 0"/>
            </a:avLst>
          </a:prstGeom>
          <a:solidFill>
            <a:schemeClr val="tx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144000" tIns="54000" rIns="144000" bIns="54000" rtlCol="0" anchor="ct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1">
                <a:ln>
                  <a:noFill/>
                </a:ln>
                <a:solidFill>
                  <a:prstClr val="white"/>
                </a:solidFill>
                <a:effectLst/>
                <a:uLnTx/>
                <a:uFillTx/>
                <a:latin typeface="Daytona" panose="020B0604030500040204" pitchFamily="34" charset="0"/>
                <a:ea typeface="+mn-ea"/>
                <a:cs typeface="+mn-cs"/>
              </a:rPr>
              <a:t>reff</a:t>
            </a:r>
            <a:endParaRPr kumimoji="0" lang="id-ID" sz="1600" b="1" i="0" u="none" strike="noStrike" kern="1200" cap="none" spc="0" normalizeH="0" baseline="0" noProof="1">
              <a:ln>
                <a:noFill/>
              </a:ln>
              <a:solidFill>
                <a:prstClr val="white"/>
              </a:solidFill>
              <a:effectLst/>
              <a:uLnTx/>
              <a:uFillTx/>
              <a:latin typeface="Daytona" panose="020B0604030500040204" pitchFamily="34" charset="0"/>
              <a:ea typeface="+mn-ea"/>
              <a:cs typeface="+mn-cs"/>
            </a:endParaRPr>
          </a:p>
        </p:txBody>
      </p:sp>
      <p:sp>
        <p:nvSpPr>
          <p:cNvPr id="3" name="Rectangle 2">
            <a:extLst>
              <a:ext uri="{FF2B5EF4-FFF2-40B4-BE49-F238E27FC236}">
                <a16:creationId xmlns:a16="http://schemas.microsoft.com/office/drawing/2014/main" id="{6D65E329-5D51-92BC-C6BE-DB94F1314BB7}"/>
              </a:ext>
            </a:extLst>
          </p:cNvPr>
          <p:cNvSpPr>
            <a:spLocks noGrp="1" noRot="1" noChangeAspect="1" noMove="1" noResize="1" noEditPoints="1" noAdjustHandles="1" noChangeArrowheads="1" noChangeShapeType="1"/>
          </p:cNvSpPr>
          <p:nvPr/>
        </p:nvSpPr>
        <p:spPr>
          <a:xfrm>
            <a:off x="11269979" y="6241007"/>
            <a:ext cx="152401" cy="150267"/>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 name="Rectangle 3">
            <a:extLst>
              <a:ext uri="{FF2B5EF4-FFF2-40B4-BE49-F238E27FC236}">
                <a16:creationId xmlns:a16="http://schemas.microsoft.com/office/drawing/2014/main" id="{852ECF8B-F1C7-0129-84B7-F282246391EE}"/>
              </a:ext>
            </a:extLst>
          </p:cNvPr>
          <p:cNvSpPr>
            <a:spLocks noGrp="1" noRot="1" noChangeAspect="1" noMove="1" noResize="1" noEditPoints="1" noAdjustHandles="1" noChangeArrowheads="1" noChangeShapeType="1"/>
          </p:cNvSpPr>
          <p:nvPr/>
        </p:nvSpPr>
        <p:spPr>
          <a:xfrm>
            <a:off x="11269978" y="6090740"/>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 name="Rectangle 7">
            <a:extLst>
              <a:ext uri="{FF2B5EF4-FFF2-40B4-BE49-F238E27FC236}">
                <a16:creationId xmlns:a16="http://schemas.microsoft.com/office/drawing/2014/main" id="{437CD14B-F84B-CCBD-AD1C-E50B3498A7F4}"/>
              </a:ext>
            </a:extLst>
          </p:cNvPr>
          <p:cNvSpPr>
            <a:spLocks noGrp="1" noRot="1" noChangeAspect="1" noMove="1" noResize="1" noEditPoints="1" noAdjustHandles="1" noChangeArrowheads="1" noChangeShapeType="1"/>
          </p:cNvSpPr>
          <p:nvPr/>
        </p:nvSpPr>
        <p:spPr>
          <a:xfrm>
            <a:off x="11117576" y="6241006"/>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nvGrpSpPr>
          <p:cNvPr id="14" name="Group 13">
            <a:extLst>
              <a:ext uri="{FF2B5EF4-FFF2-40B4-BE49-F238E27FC236}">
                <a16:creationId xmlns:a16="http://schemas.microsoft.com/office/drawing/2014/main" id="{CEBFB613-A8E6-6FA7-2F86-E62DC39CB5DA}"/>
              </a:ext>
            </a:extLst>
          </p:cNvPr>
          <p:cNvGrpSpPr>
            <a:grpSpLocks noGrp="1" noUngrp="1" noRot="1" noChangeAspect="1" noMove="1" noResize="1"/>
          </p:cNvGrpSpPr>
          <p:nvPr/>
        </p:nvGrpSpPr>
        <p:grpSpPr>
          <a:xfrm>
            <a:off x="769620" y="5007634"/>
            <a:ext cx="361909" cy="356839"/>
            <a:chOff x="666745" y="5063939"/>
            <a:chExt cx="304804" cy="300534"/>
          </a:xfrm>
        </p:grpSpPr>
        <p:sp>
          <p:nvSpPr>
            <p:cNvPr id="9" name="Rectangle 8">
              <a:extLst>
                <a:ext uri="{FF2B5EF4-FFF2-40B4-BE49-F238E27FC236}">
                  <a16:creationId xmlns:a16="http://schemas.microsoft.com/office/drawing/2014/main" id="{218C2F43-5253-66F2-C3F3-CBF1B1B1CD75}"/>
                </a:ext>
              </a:extLst>
            </p:cNvPr>
            <p:cNvSpPr>
              <a:spLocks noGrp="1" noRot="1" noChangeAspect="1" noMove="1" noResize="1" noEditPoints="1" noAdjustHandles="1" noChangeArrowheads="1" noChangeShapeType="1"/>
            </p:cNvSpPr>
            <p:nvPr/>
          </p:nvSpPr>
          <p:spPr>
            <a:xfrm>
              <a:off x="819148" y="5214206"/>
              <a:ext cx="152401" cy="150267"/>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Rectangle 9">
              <a:extLst>
                <a:ext uri="{FF2B5EF4-FFF2-40B4-BE49-F238E27FC236}">
                  <a16:creationId xmlns:a16="http://schemas.microsoft.com/office/drawing/2014/main" id="{89676D25-7806-C01C-299F-D68840A576D3}"/>
                </a:ext>
              </a:extLst>
            </p:cNvPr>
            <p:cNvSpPr>
              <a:spLocks noGrp="1" noRot="1" noChangeAspect="1" noMove="1" noResize="1" noEditPoints="1" noAdjustHandles="1" noChangeArrowheads="1" noChangeShapeType="1"/>
            </p:cNvSpPr>
            <p:nvPr/>
          </p:nvSpPr>
          <p:spPr>
            <a:xfrm>
              <a:off x="819147" y="5063939"/>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Rectangle 12">
              <a:extLst>
                <a:ext uri="{FF2B5EF4-FFF2-40B4-BE49-F238E27FC236}">
                  <a16:creationId xmlns:a16="http://schemas.microsoft.com/office/drawing/2014/main" id="{8A16A0C0-81F7-BDA9-3E79-E9B8D82784F1}"/>
                </a:ext>
              </a:extLst>
            </p:cNvPr>
            <p:cNvSpPr>
              <a:spLocks noGrp="1" noRot="1" noChangeAspect="1" noMove="1" noResize="1" noEditPoints="1" noAdjustHandles="1" noChangeArrowheads="1" noChangeShapeType="1"/>
            </p:cNvSpPr>
            <p:nvPr/>
          </p:nvSpPr>
          <p:spPr>
            <a:xfrm>
              <a:off x="666745" y="5214205"/>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Tree>
    <p:extLst>
      <p:ext uri="{BB962C8B-B14F-4D97-AF65-F5344CB8AC3E}">
        <p14:creationId xmlns:p14="http://schemas.microsoft.com/office/powerpoint/2010/main" val="3122208351"/>
      </p:ext>
    </p:extLst>
  </p:cSld>
  <p:clrMapOvr>
    <a:masterClrMapping/>
  </p:clrMapOvr>
  <p:transition>
    <p:fade/>
  </p:transition>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31095F5B-0EF1-4FFF-96D1-3A64E1B1597A}"/>
              </a:ext>
            </a:extLst>
          </p:cNvPr>
          <p:cNvSpPr/>
          <p:nvPr/>
        </p:nvSpPr>
        <p:spPr>
          <a:xfrm>
            <a:off x="0" y="0"/>
            <a:ext cx="12192000" cy="6857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435555985"/>
      </p:ext>
    </p:extLst>
  </p:cSld>
  <p:clrMapOvr>
    <a:masterClrMapping/>
  </p:clrMapOvr>
  <p:transition>
    <p:fade/>
  </p:transition>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Green Screen Overlay">
            <a:hlinkClick r:id="" action="ppaction://media"/>
            <a:extLst>
              <a:ext uri="{FF2B5EF4-FFF2-40B4-BE49-F238E27FC236}">
                <a16:creationId xmlns:a16="http://schemas.microsoft.com/office/drawing/2014/main" id="{C90003F9-CA64-5424-0F4C-BA04693007A5}"/>
              </a:ext>
            </a:extLst>
          </p:cNvPr>
          <p:cNvPicPr>
            <a:picLocks noGrp="1" noRot="1" noChangeAspect="1" noMove="1" noResize="1" noEditPoints="1" noAdjustHandles="1" noChangeArrowheads="1" noChangeShapeType="1" noCrop="1"/>
          </p:cNvPicPr>
          <p:nvPr>
            <a:videoFile r:link="rId2"/>
            <p:extLst>
              <p:ext uri="{DAA4B4D4-6D71-4841-9C94-3DE7FCFB9230}">
                <p14:media xmlns:p14="http://schemas.microsoft.com/office/powerpoint/2010/main" r:embed="rId1"/>
              </p:ext>
            </p:extLst>
          </p:nvPr>
        </p:nvPicPr>
        <p:blipFill>
          <a:blip r:embed="rId5"/>
          <a:stretch>
            <a:fillRect/>
          </a:stretch>
        </p:blipFill>
        <p:spPr>
          <a:xfrm>
            <a:off x="0" y="-1"/>
            <a:ext cx="12192000" cy="6858000"/>
          </a:xfrm>
          <a:prstGeom prst="rect">
            <a:avLst/>
          </a:prstGeom>
        </p:spPr>
      </p:pic>
      <p:pic>
        <p:nvPicPr>
          <p:cNvPr id="6" name="Picture 5">
            <a:extLst>
              <a:ext uri="{FF2B5EF4-FFF2-40B4-BE49-F238E27FC236}">
                <a16:creationId xmlns:a16="http://schemas.microsoft.com/office/drawing/2014/main" id="{DBF82299-66F8-203C-EAB7-58C375B05777}"/>
              </a:ext>
            </a:extLst>
          </p:cNvPr>
          <p:cNvPicPr>
            <a:picLocks noGrp="1" noRot="1" noChangeAspect="1" noMove="1" noResize="1" noEditPoints="1" noAdjustHandles="1" noChangeArrowheads="1" noChangeShapeType="1" noCrop="1"/>
          </p:cNvPicPr>
          <p:nvPr/>
        </p:nvPicPr>
        <p:blipFill>
          <a:blip r:embed="rId6">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12" name="Rectangle 11">
            <a:extLst>
              <a:ext uri="{FF2B5EF4-FFF2-40B4-BE49-F238E27FC236}">
                <a16:creationId xmlns:a16="http://schemas.microsoft.com/office/drawing/2014/main" id="{31095F5B-0EF1-4FFF-96D1-3A64E1B1597A}"/>
              </a:ext>
            </a:extLst>
          </p:cNvPr>
          <p:cNvSpPr>
            <a:spLocks noGrp="1" noRot="1" noMove="1" noResize="1" noEditPoints="1" noAdjustHandles="1" noChangeArrowheads="1" noChangeShapeType="1"/>
          </p:cNvSpPr>
          <p:nvPr/>
        </p:nvSpPr>
        <p:spPr>
          <a:xfrm>
            <a:off x="0" y="0"/>
            <a:ext cx="12192000" cy="6857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nvGrpSpPr>
          <p:cNvPr id="14" name="Group 13">
            <a:extLst>
              <a:ext uri="{FF2B5EF4-FFF2-40B4-BE49-F238E27FC236}">
                <a16:creationId xmlns:a16="http://schemas.microsoft.com/office/drawing/2014/main" id="{EFEB16A0-434F-4A55-A571-EFA89ACD0694}"/>
              </a:ext>
            </a:extLst>
          </p:cNvPr>
          <p:cNvGrpSpPr/>
          <p:nvPr/>
        </p:nvGrpSpPr>
        <p:grpSpPr>
          <a:xfrm>
            <a:off x="3647888" y="5288568"/>
            <a:ext cx="4706743" cy="564634"/>
            <a:chOff x="3547769" y="5594910"/>
            <a:chExt cx="2897984" cy="564634"/>
          </a:xfrm>
        </p:grpSpPr>
        <p:sp>
          <p:nvSpPr>
            <p:cNvPr id="27" name="Rectangle 26">
              <a:extLst>
                <a:ext uri="{FF2B5EF4-FFF2-40B4-BE49-F238E27FC236}">
                  <a16:creationId xmlns:a16="http://schemas.microsoft.com/office/drawing/2014/main" id="{854902E9-394C-493F-AAE5-0F19767239F1}"/>
                </a:ext>
              </a:extLst>
            </p:cNvPr>
            <p:cNvSpPr/>
            <p:nvPr/>
          </p:nvSpPr>
          <p:spPr>
            <a:xfrm>
              <a:off x="3547772" y="5594910"/>
              <a:ext cx="2897981" cy="400110"/>
            </a:xfrm>
            <a:prstGeom prst="rect">
              <a:avLst/>
            </a:prstGeom>
            <a:noFill/>
          </p:spPr>
          <p:txBody>
            <a:bodyPr wrap="none" lIns="91440" tIns="45720" rIns="91440" bIns="4572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w="0"/>
                  <a:solidFill>
                    <a:prstClr val="white"/>
                  </a:solidFill>
                  <a:effectLst/>
                  <a:uLnTx/>
                  <a:uFillTx/>
                  <a:latin typeface="Montserrat SemiBold" panose="00000700000000000000" pitchFamily="2" charset="0"/>
                  <a:ea typeface="+mn-ea"/>
                  <a:cs typeface="+mn-cs"/>
                </a:rPr>
                <a:t>EPISTEL: (NAMA KITAB) ?? : ?? - ??</a:t>
              </a:r>
              <a:endParaRPr kumimoji="0" lang="id-ID" sz="2000" b="0" i="0" u="none" strike="noStrike" kern="1200" cap="none" spc="0" normalizeH="0" baseline="0" noProof="0" dirty="0">
                <a:ln w="0"/>
                <a:solidFill>
                  <a:prstClr val="white"/>
                </a:solidFill>
                <a:effectLst/>
                <a:uLnTx/>
                <a:uFillTx/>
                <a:latin typeface="Montserrat SemiBold" panose="00000700000000000000" pitchFamily="2" charset="0"/>
                <a:ea typeface="+mn-ea"/>
                <a:cs typeface="+mn-cs"/>
              </a:endParaRPr>
            </a:p>
          </p:txBody>
        </p:sp>
        <p:sp>
          <p:nvSpPr>
            <p:cNvPr id="28" name="Rectangle 27">
              <a:extLst>
                <a:ext uri="{FF2B5EF4-FFF2-40B4-BE49-F238E27FC236}">
                  <a16:creationId xmlns:a16="http://schemas.microsoft.com/office/drawing/2014/main" id="{08508F71-ED78-4BC3-832A-C78930F1B964}"/>
                </a:ext>
              </a:extLst>
            </p:cNvPr>
            <p:cNvSpPr/>
            <p:nvPr/>
          </p:nvSpPr>
          <p:spPr>
            <a:xfrm>
              <a:off x="3547769" y="5882545"/>
              <a:ext cx="2517992" cy="276999"/>
            </a:xfrm>
            <a:prstGeom prst="rect">
              <a:avLst/>
            </a:prstGeom>
            <a:noFill/>
          </p:spPr>
          <p:txBody>
            <a:bodyPr wrap="none" lIns="91440" tIns="45720" rIns="91440" bIns="4572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ID" sz="1200" b="0" i="1" u="none" strike="noStrike" kern="1200" cap="none" spc="0" normalizeH="0" baseline="0" noProof="1">
                  <a:ln w="0"/>
                  <a:solidFill>
                    <a:prstClr val="white"/>
                  </a:solidFill>
                  <a:effectLst/>
                  <a:uLnTx/>
                  <a:uFillTx/>
                  <a:latin typeface="Montserrat" panose="00000500000000000000" pitchFamily="2" charset="0"/>
                  <a:ea typeface="+mn-ea"/>
                  <a:cs typeface="+mn-cs"/>
                </a:rPr>
                <a:t>Ibadah Kenaikan Tuhan Yesus – HKBP Jatinegara</a:t>
              </a:r>
              <a:endParaRPr kumimoji="0" lang="id-ID" sz="1200" b="0" i="1" u="none" strike="noStrike" kern="1200" cap="none" spc="0" normalizeH="0" baseline="0" noProof="1">
                <a:ln w="0"/>
                <a:solidFill>
                  <a:prstClr val="white"/>
                </a:solidFill>
                <a:effectLst/>
                <a:uLnTx/>
                <a:uFillTx/>
                <a:latin typeface="Montserrat" panose="00000500000000000000" pitchFamily="2" charset="0"/>
                <a:ea typeface="+mn-ea"/>
                <a:cs typeface="+mn-cs"/>
              </a:endParaRPr>
            </a:p>
          </p:txBody>
        </p:sp>
      </p:grpSp>
      <p:pic>
        <p:nvPicPr>
          <p:cNvPr id="10" name="Picture 9" descr="A blue church with white crosses&#10;&#10;Description automatically generated">
            <a:extLst>
              <a:ext uri="{FF2B5EF4-FFF2-40B4-BE49-F238E27FC236}">
                <a16:creationId xmlns:a16="http://schemas.microsoft.com/office/drawing/2014/main" id="{4E40EFA1-B2C4-0F15-BDF0-0EC2159C70F2}"/>
              </a:ext>
            </a:extLst>
          </p:cNvPr>
          <p:cNvPicPr>
            <a:picLocks noGrp="1" noRot="1" noChangeAspect="1" noMove="1" noResize="1" noEditPoints="1" noAdjustHandles="1" noChangeArrowheads="1" noChangeShapeType="1" noCrop="1"/>
          </p:cNvPicPr>
          <p:nvPr/>
        </p:nvPicPr>
        <p:blipFill>
          <a:blip r:embed="rId7">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2514042" y="5342975"/>
            <a:ext cx="650686" cy="426134"/>
          </a:xfrm>
          <a:prstGeom prst="rect">
            <a:avLst/>
          </a:prstGeom>
          <a:effectLst>
            <a:innerShdw blurRad="114300">
              <a:prstClr val="black">
                <a:alpha val="75000"/>
              </a:prstClr>
            </a:innerShdw>
          </a:effectLst>
        </p:spPr>
      </p:pic>
    </p:spTree>
    <p:extLst>
      <p:ext uri="{BB962C8B-B14F-4D97-AF65-F5344CB8AC3E}">
        <p14:creationId xmlns:p14="http://schemas.microsoft.com/office/powerpoint/2010/main" val="38588510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4672" fill="hold"/>
                                        <p:tgtEl>
                                          <p:spTgt spid="8"/>
                                        </p:tgtEl>
                                      </p:cBhvr>
                                    </p:cmd>
                                  </p:childTnLst>
                                </p:cTn>
                              </p:par>
                              <p:par>
                                <p:cTn id="7" presetID="10" presetClass="entr" presetSubtype="0" fill="hold" nodeType="withEffect">
                                  <p:stCondLst>
                                    <p:cond delay="1750"/>
                                  </p:stCondLst>
                                  <p:childTnLst>
                                    <p:set>
                                      <p:cBhvr>
                                        <p:cTn id="8" dur="1" fill="hold">
                                          <p:stCondLst>
                                            <p:cond delay="0"/>
                                          </p:stCondLst>
                                        </p:cTn>
                                        <p:tgtEl>
                                          <p:spTgt spid="6"/>
                                        </p:tgtEl>
                                        <p:attrNameLst>
                                          <p:attrName>style.visibility</p:attrName>
                                        </p:attrNameLst>
                                      </p:cBhvr>
                                      <p:to>
                                        <p:strVal val="visible"/>
                                      </p:to>
                                    </p:set>
                                    <p:animEffect transition="in" filter="fade">
                                      <p:cBhvr>
                                        <p:cTn id="9" dur="500"/>
                                        <p:tgtEl>
                                          <p:spTgt spid="6"/>
                                        </p:tgtEl>
                                      </p:cBhvr>
                                    </p:animEffect>
                                  </p:childTnLst>
                                </p:cTn>
                              </p:par>
                              <p:par>
                                <p:cTn id="10" presetID="9" presetClass="entr" presetSubtype="0" fill="hold" nodeType="withEffect">
                                  <p:stCondLst>
                                    <p:cond delay="1750"/>
                                  </p:stCondLst>
                                  <p:childTnLst>
                                    <p:set>
                                      <p:cBhvr>
                                        <p:cTn id="11" dur="1" fill="hold">
                                          <p:stCondLst>
                                            <p:cond delay="0"/>
                                          </p:stCondLst>
                                        </p:cTn>
                                        <p:tgtEl>
                                          <p:spTgt spid="14"/>
                                        </p:tgtEl>
                                        <p:attrNameLst>
                                          <p:attrName>style.visibility</p:attrName>
                                        </p:attrNameLst>
                                      </p:cBhvr>
                                      <p:to>
                                        <p:strVal val="visible"/>
                                      </p:to>
                                    </p:set>
                                    <p:animEffect transition="in" filter="dissolve">
                                      <p:cBhvr>
                                        <p:cTn id="12" dur="500"/>
                                        <p:tgtEl>
                                          <p:spTgt spid="14"/>
                                        </p:tgtEl>
                                      </p:cBhvr>
                                    </p:animEffect>
                                  </p:childTnLst>
                                </p:cTn>
                              </p:par>
                              <p:par>
                                <p:cTn id="13" presetID="9" presetClass="entr" presetSubtype="0" fill="hold" nodeType="withEffect">
                                  <p:stCondLst>
                                    <p:cond delay="1750"/>
                                  </p:stCondLst>
                                  <p:childTnLst>
                                    <p:set>
                                      <p:cBhvr>
                                        <p:cTn id="14" dur="1" fill="hold">
                                          <p:stCondLst>
                                            <p:cond delay="0"/>
                                          </p:stCondLst>
                                        </p:cTn>
                                        <p:tgtEl>
                                          <p:spTgt spid="10"/>
                                        </p:tgtEl>
                                        <p:attrNameLst>
                                          <p:attrName>style.visibility</p:attrName>
                                        </p:attrNameLst>
                                      </p:cBhvr>
                                      <p:to>
                                        <p:strVal val="visible"/>
                                      </p:to>
                                    </p:set>
                                    <p:animEffect transition="in" filter="dissolve">
                                      <p:cBhvr>
                                        <p:cTn id="15"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video>
              <p:cMediaNode vol="80000" mute="1">
                <p:cTn id="16" fill="hold" display="0">
                  <p:stCondLst>
                    <p:cond delay="indefinite"/>
                  </p:stCondLst>
                </p:cTn>
                <p:tgtEl>
                  <p:spTgt spid="8"/>
                </p:tgtEl>
              </p:cMediaNode>
            </p:video>
          </p:childTnLst>
        </p:cTn>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Abstract White Background Video, White Cube Motion Background Loop _ Free Stock Footage">
            <a:hlinkClick r:id="" action="ppaction://media"/>
            <a:extLst>
              <a:ext uri="{FF2B5EF4-FFF2-40B4-BE49-F238E27FC236}">
                <a16:creationId xmlns:a16="http://schemas.microsoft.com/office/drawing/2014/main" id="{F3432AC2-EF97-D385-3733-EA4E9529A147}"/>
              </a:ext>
            </a:extLst>
          </p:cNvPr>
          <p:cNvPicPr>
            <a:picLocks noGrp="1" noRot="1" noChangeAspect="1" noMove="1" noResize="1" noEditPoints="1" noAdjustHandles="1" noChangeArrowheads="1" noChangeShapeType="1" noCrop="1"/>
          </p:cNvPicPr>
          <p:nvPr>
            <a:videoFile r:link="rId2"/>
            <p:extLst>
              <p:ext uri="{DAA4B4D4-6D71-4841-9C94-3DE7FCFB9230}">
                <p14:media xmlns:p14="http://schemas.microsoft.com/office/powerpoint/2010/main" r:embed="rId1"/>
              </p:ext>
            </p:extLst>
          </p:nvPr>
        </p:nvPicPr>
        <p:blipFill>
          <a:blip r:embed="rId4"/>
          <a:stretch>
            <a:fillRect/>
          </a:stretch>
        </p:blipFill>
        <p:spPr>
          <a:xfrm>
            <a:off x="0" y="-1"/>
            <a:ext cx="12192000" cy="6858000"/>
          </a:xfrm>
          <a:prstGeom prst="rect">
            <a:avLst/>
          </a:prstGeom>
        </p:spPr>
      </p:pic>
      <p:sp>
        <p:nvSpPr>
          <p:cNvPr id="12" name="Rectangle 11">
            <a:extLst>
              <a:ext uri="{FF2B5EF4-FFF2-40B4-BE49-F238E27FC236}">
                <a16:creationId xmlns:a16="http://schemas.microsoft.com/office/drawing/2014/main" id="{31095F5B-0EF1-4FFF-96D1-3A64E1B1597A}"/>
              </a:ext>
            </a:extLst>
          </p:cNvPr>
          <p:cNvSpPr/>
          <p:nvPr/>
        </p:nvSpPr>
        <p:spPr>
          <a:xfrm>
            <a:off x="0" y="0"/>
            <a:ext cx="12192000" cy="6857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 name="Rectangle 2">
            <a:extLst>
              <a:ext uri="{FF2B5EF4-FFF2-40B4-BE49-F238E27FC236}">
                <a16:creationId xmlns:a16="http://schemas.microsoft.com/office/drawing/2014/main" id="{456F7DD0-93C7-D108-25BF-E1C734FAB914}"/>
              </a:ext>
            </a:extLst>
          </p:cNvPr>
          <p:cNvSpPr>
            <a:spLocks noChangeAspect="1"/>
          </p:cNvSpPr>
          <p:nvPr/>
        </p:nvSpPr>
        <p:spPr>
          <a:xfrm>
            <a:off x="1430765" y="1809546"/>
            <a:ext cx="10004048" cy="4528688"/>
          </a:xfrm>
          <a:prstGeom prst="rect">
            <a:avLst/>
          </a:prstGeom>
          <a:solidFill>
            <a:schemeClr val="bg1">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nvGrpSpPr>
          <p:cNvPr id="5" name="Group 4">
            <a:extLst>
              <a:ext uri="{FF2B5EF4-FFF2-40B4-BE49-F238E27FC236}">
                <a16:creationId xmlns:a16="http://schemas.microsoft.com/office/drawing/2014/main" id="{F7B08D69-8461-AB4B-6984-3E02C0D12271}"/>
              </a:ext>
            </a:extLst>
          </p:cNvPr>
          <p:cNvGrpSpPr>
            <a:grpSpLocks noChangeAspect="1"/>
          </p:cNvGrpSpPr>
          <p:nvPr/>
        </p:nvGrpSpPr>
        <p:grpSpPr>
          <a:xfrm>
            <a:off x="757187" y="1145405"/>
            <a:ext cx="673580" cy="664144"/>
            <a:chOff x="666745" y="5063939"/>
            <a:chExt cx="304804" cy="300534"/>
          </a:xfrm>
        </p:grpSpPr>
        <p:sp>
          <p:nvSpPr>
            <p:cNvPr id="6" name="Rectangle 5">
              <a:extLst>
                <a:ext uri="{FF2B5EF4-FFF2-40B4-BE49-F238E27FC236}">
                  <a16:creationId xmlns:a16="http://schemas.microsoft.com/office/drawing/2014/main" id="{F647B65B-563B-9D62-DC34-A86BA65E61A6}"/>
                </a:ext>
              </a:extLst>
            </p:cNvPr>
            <p:cNvSpPr/>
            <p:nvPr/>
          </p:nvSpPr>
          <p:spPr>
            <a:xfrm>
              <a:off x="819148" y="5214206"/>
              <a:ext cx="152401" cy="150267"/>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 name="Rectangle 6">
              <a:extLst>
                <a:ext uri="{FF2B5EF4-FFF2-40B4-BE49-F238E27FC236}">
                  <a16:creationId xmlns:a16="http://schemas.microsoft.com/office/drawing/2014/main" id="{9989BD00-675F-D859-A60A-B3082C35910B}"/>
                </a:ext>
              </a:extLst>
            </p:cNvPr>
            <p:cNvSpPr/>
            <p:nvPr/>
          </p:nvSpPr>
          <p:spPr>
            <a:xfrm>
              <a:off x="819147" y="5063939"/>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 name="Rectangle 7">
              <a:extLst>
                <a:ext uri="{FF2B5EF4-FFF2-40B4-BE49-F238E27FC236}">
                  <a16:creationId xmlns:a16="http://schemas.microsoft.com/office/drawing/2014/main" id="{76CF3284-E7D0-B9C4-7044-3573A61BD9B9}"/>
                </a:ext>
              </a:extLst>
            </p:cNvPr>
            <p:cNvSpPr/>
            <p:nvPr/>
          </p:nvSpPr>
          <p:spPr>
            <a:xfrm>
              <a:off x="666745" y="5214205"/>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
        <p:nvSpPr>
          <p:cNvPr id="10" name="Rectangle 9">
            <a:extLst>
              <a:ext uri="{FF2B5EF4-FFF2-40B4-BE49-F238E27FC236}">
                <a16:creationId xmlns:a16="http://schemas.microsoft.com/office/drawing/2014/main" id="{495A05F9-6638-8704-091D-BFE24FDFFB11}"/>
              </a:ext>
            </a:extLst>
          </p:cNvPr>
          <p:cNvSpPr>
            <a:spLocks/>
          </p:cNvSpPr>
          <p:nvPr/>
        </p:nvSpPr>
        <p:spPr>
          <a:xfrm>
            <a:off x="757187" y="1809547"/>
            <a:ext cx="673578" cy="4528687"/>
          </a:xfrm>
          <a:prstGeom prst="rect">
            <a:avLst/>
          </a:prstGeom>
          <a:solidFill>
            <a:srgbClr val="00B0F0">
              <a:alpha val="4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 name="Rectangle 10">
            <a:extLst>
              <a:ext uri="{FF2B5EF4-FFF2-40B4-BE49-F238E27FC236}">
                <a16:creationId xmlns:a16="http://schemas.microsoft.com/office/drawing/2014/main" id="{4EAF3EE5-F8F9-EEDF-0347-9B02EE759539}"/>
              </a:ext>
            </a:extLst>
          </p:cNvPr>
          <p:cNvSpPr>
            <a:spLocks/>
          </p:cNvSpPr>
          <p:nvPr/>
        </p:nvSpPr>
        <p:spPr>
          <a:xfrm>
            <a:off x="1430765" y="1145405"/>
            <a:ext cx="10004048" cy="664141"/>
          </a:xfrm>
          <a:prstGeom prst="rect">
            <a:avLst/>
          </a:prstGeom>
          <a:solidFill>
            <a:srgbClr val="00B0F0">
              <a:alpha val="4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4" name="Rectangle 13">
            <a:extLst>
              <a:ext uri="{FF2B5EF4-FFF2-40B4-BE49-F238E27FC236}">
                <a16:creationId xmlns:a16="http://schemas.microsoft.com/office/drawing/2014/main" id="{7580A9E4-9C68-059B-6236-F47CC505A182}"/>
              </a:ext>
            </a:extLst>
          </p:cNvPr>
          <p:cNvSpPr/>
          <p:nvPr/>
        </p:nvSpPr>
        <p:spPr>
          <a:xfrm>
            <a:off x="1573561" y="1158715"/>
            <a:ext cx="1955985" cy="461665"/>
          </a:xfrm>
          <a:prstGeom prst="rect">
            <a:avLst/>
          </a:prstGeom>
          <a:noFill/>
        </p:spPr>
        <p:txBody>
          <a:bodyPr wrap="none" lIns="91440" tIns="45720" rIns="91440" bIns="45720">
            <a:spAutoFit/>
          </a:bodyPr>
          <a:lstStyle/>
          <a:p>
            <a:r>
              <a:rPr lang="en-US" sz="2400" b="0" cap="none" spc="300" dirty="0">
                <a:ln w="0"/>
                <a:solidFill>
                  <a:schemeClr val="tx1"/>
                </a:solidFill>
                <a:latin typeface="Montserrat SemiBold" panose="00000700000000000000" pitchFamily="2" charset="0"/>
              </a:rPr>
              <a:t>LITURGIS</a:t>
            </a:r>
          </a:p>
        </p:txBody>
      </p:sp>
      <p:sp>
        <p:nvSpPr>
          <p:cNvPr id="15" name="Rectangle 14">
            <a:extLst>
              <a:ext uri="{FF2B5EF4-FFF2-40B4-BE49-F238E27FC236}">
                <a16:creationId xmlns:a16="http://schemas.microsoft.com/office/drawing/2014/main" id="{EF58DF68-B295-DC8B-A218-42CEE0FC744A}"/>
              </a:ext>
            </a:extLst>
          </p:cNvPr>
          <p:cNvSpPr/>
          <p:nvPr/>
        </p:nvSpPr>
        <p:spPr>
          <a:xfrm>
            <a:off x="1573559" y="1450899"/>
            <a:ext cx="3142207" cy="338554"/>
          </a:xfrm>
          <a:prstGeom prst="rect">
            <a:avLst/>
          </a:prstGeom>
          <a:noFill/>
        </p:spPr>
        <p:txBody>
          <a:bodyPr wrap="none" lIns="91440" tIns="45720" rIns="91440" bIns="45720">
            <a:spAutoFit/>
          </a:bodyPr>
          <a:lstStyle/>
          <a:p>
            <a:r>
              <a:rPr lang="en-US" sz="1600" b="0" cap="none" spc="100" dirty="0">
                <a:ln w="0"/>
                <a:solidFill>
                  <a:schemeClr val="tx1"/>
                </a:solidFill>
                <a:latin typeface="Montserrat SemiBold" panose="00000700000000000000" pitchFamily="2" charset="0"/>
              </a:rPr>
              <a:t>(NAMA KITAB) ?? : ?? - ??</a:t>
            </a:r>
          </a:p>
        </p:txBody>
      </p:sp>
      <p:sp>
        <p:nvSpPr>
          <p:cNvPr id="16" name="TextBox 15">
            <a:extLst>
              <a:ext uri="{FF2B5EF4-FFF2-40B4-BE49-F238E27FC236}">
                <a16:creationId xmlns:a16="http://schemas.microsoft.com/office/drawing/2014/main" id="{96FC9846-3A4C-69AC-39C5-5A776AD46419}"/>
              </a:ext>
            </a:extLst>
          </p:cNvPr>
          <p:cNvSpPr txBox="1"/>
          <p:nvPr/>
        </p:nvSpPr>
        <p:spPr>
          <a:xfrm>
            <a:off x="1747650" y="2141615"/>
            <a:ext cx="9370277" cy="375487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i-FI" sz="3400" b="0" u="none" strike="noStrike" kern="1200" cap="none" spc="0" normalizeH="0" baseline="0" noProof="0" dirty="0">
                <a:ln>
                  <a:noFill/>
                </a:ln>
                <a:solidFill>
                  <a:prstClr val="black"/>
                </a:solidFill>
                <a:effectLst/>
                <a:uLnTx/>
                <a:uFillTx/>
                <a:latin typeface="Montserrat Medium" panose="00000600000000000000" pitchFamily="2" charset="0"/>
                <a:cs typeface="Browallia New" panose="020B0502040204020203" pitchFamily="34" charset="-34"/>
              </a:rPr>
              <a:t>(?) Lorem ipsum dolor sit amet, consectetur adipiscing elit, sed do eiusmod tempor incididunt ut labore et dolore magna aliqua. Ut enim ad minim veniam, quis nostrud exercitation ullamco laboris nisi ut aliquip ex ea commodo consequat.</a:t>
            </a:r>
          </a:p>
        </p:txBody>
      </p:sp>
    </p:spTree>
    <p:extLst>
      <p:ext uri="{BB962C8B-B14F-4D97-AF65-F5344CB8AC3E}">
        <p14:creationId xmlns:p14="http://schemas.microsoft.com/office/powerpoint/2010/main" val="1468526382"/>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300049"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mute="1">
                <p:cTn id="7" repeatCount="indefinite" fill="hold" display="0">
                  <p:stCondLst>
                    <p:cond delay="indefinite"/>
                  </p:stCondLst>
                </p:cTn>
                <p:tgtEl>
                  <p:spTgt spid="2"/>
                </p:tgtEl>
              </p:cMediaNode>
            </p:video>
            <p:seq concurrent="1" nextAc="seek">
              <p:cTn id="8" restart="whenNotActive" fill="hold" evtFilter="cancelBubble" nodeType="interactiveSeq">
                <p:stCondLst>
                  <p:cond evt="onClick" delay="0">
                    <p:tgtEl>
                      <p:spTgt spid="2"/>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2"/>
                                        </p:tgtEl>
                                      </p:cBhvr>
                                    </p:cmd>
                                  </p:childTnLst>
                                </p:cTn>
                              </p:par>
                            </p:childTnLst>
                          </p:cTn>
                        </p:par>
                      </p:childTnLst>
                    </p:cTn>
                  </p:par>
                </p:childTnLst>
              </p:cTn>
              <p:nextCondLst>
                <p:cond evt="onClick" delay="0">
                  <p:tgtEl>
                    <p:spTgt spid="2"/>
                  </p:tgtEl>
                </p:cond>
              </p:nextCondLst>
            </p:seq>
          </p:childTnLst>
        </p:cTn>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Abstract White Background Video, White Cube Motion Background Loop _ Free Stock Footage">
            <a:hlinkClick r:id="" action="ppaction://media"/>
            <a:extLst>
              <a:ext uri="{FF2B5EF4-FFF2-40B4-BE49-F238E27FC236}">
                <a16:creationId xmlns:a16="http://schemas.microsoft.com/office/drawing/2014/main" id="{F3432AC2-EF97-D385-3733-EA4E9529A147}"/>
              </a:ext>
            </a:extLst>
          </p:cNvPr>
          <p:cNvPicPr>
            <a:picLocks noGrp="1" noRot="1" noChangeAspect="1" noMove="1" noResize="1" noEditPoints="1" noAdjustHandles="1" noChangeArrowheads="1" noChangeShapeType="1" noCrop="1"/>
          </p:cNvPicPr>
          <p:nvPr>
            <a:videoFile r:link="rId2"/>
            <p:extLst>
              <p:ext uri="{DAA4B4D4-6D71-4841-9C94-3DE7FCFB9230}">
                <p14:media xmlns:p14="http://schemas.microsoft.com/office/powerpoint/2010/main" r:embed="rId1"/>
              </p:ext>
            </p:extLst>
          </p:nvPr>
        </p:nvPicPr>
        <p:blipFill>
          <a:blip r:embed="rId4"/>
          <a:stretch>
            <a:fillRect/>
          </a:stretch>
        </p:blipFill>
        <p:spPr>
          <a:xfrm>
            <a:off x="0" y="-1"/>
            <a:ext cx="12192000" cy="6858000"/>
          </a:xfrm>
          <a:prstGeom prst="rect">
            <a:avLst/>
          </a:prstGeom>
        </p:spPr>
      </p:pic>
      <p:sp>
        <p:nvSpPr>
          <p:cNvPr id="12" name="Rectangle 11">
            <a:extLst>
              <a:ext uri="{FF2B5EF4-FFF2-40B4-BE49-F238E27FC236}">
                <a16:creationId xmlns:a16="http://schemas.microsoft.com/office/drawing/2014/main" id="{31095F5B-0EF1-4FFF-96D1-3A64E1B1597A}"/>
              </a:ext>
            </a:extLst>
          </p:cNvPr>
          <p:cNvSpPr/>
          <p:nvPr/>
        </p:nvSpPr>
        <p:spPr>
          <a:xfrm>
            <a:off x="0" y="0"/>
            <a:ext cx="12192000" cy="6857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 name="Rectangle 2">
            <a:extLst>
              <a:ext uri="{FF2B5EF4-FFF2-40B4-BE49-F238E27FC236}">
                <a16:creationId xmlns:a16="http://schemas.microsoft.com/office/drawing/2014/main" id="{456F7DD0-93C7-D108-25BF-E1C734FAB914}"/>
              </a:ext>
            </a:extLst>
          </p:cNvPr>
          <p:cNvSpPr>
            <a:spLocks noChangeAspect="1"/>
          </p:cNvSpPr>
          <p:nvPr/>
        </p:nvSpPr>
        <p:spPr>
          <a:xfrm>
            <a:off x="1430765" y="1809546"/>
            <a:ext cx="10004048" cy="4528688"/>
          </a:xfrm>
          <a:prstGeom prst="rect">
            <a:avLst/>
          </a:prstGeom>
          <a:solidFill>
            <a:schemeClr val="bg1">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nvGrpSpPr>
          <p:cNvPr id="5" name="Group 4">
            <a:extLst>
              <a:ext uri="{FF2B5EF4-FFF2-40B4-BE49-F238E27FC236}">
                <a16:creationId xmlns:a16="http://schemas.microsoft.com/office/drawing/2014/main" id="{F7B08D69-8461-AB4B-6984-3E02C0D12271}"/>
              </a:ext>
            </a:extLst>
          </p:cNvPr>
          <p:cNvGrpSpPr>
            <a:grpSpLocks noChangeAspect="1"/>
          </p:cNvGrpSpPr>
          <p:nvPr/>
        </p:nvGrpSpPr>
        <p:grpSpPr>
          <a:xfrm>
            <a:off x="757187" y="1145405"/>
            <a:ext cx="673580" cy="664144"/>
            <a:chOff x="666745" y="5063939"/>
            <a:chExt cx="304804" cy="300534"/>
          </a:xfrm>
        </p:grpSpPr>
        <p:sp>
          <p:nvSpPr>
            <p:cNvPr id="6" name="Rectangle 5">
              <a:extLst>
                <a:ext uri="{FF2B5EF4-FFF2-40B4-BE49-F238E27FC236}">
                  <a16:creationId xmlns:a16="http://schemas.microsoft.com/office/drawing/2014/main" id="{F647B65B-563B-9D62-DC34-A86BA65E61A6}"/>
                </a:ext>
              </a:extLst>
            </p:cNvPr>
            <p:cNvSpPr/>
            <p:nvPr/>
          </p:nvSpPr>
          <p:spPr>
            <a:xfrm>
              <a:off x="819148" y="5214206"/>
              <a:ext cx="152401" cy="150267"/>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 name="Rectangle 6">
              <a:extLst>
                <a:ext uri="{FF2B5EF4-FFF2-40B4-BE49-F238E27FC236}">
                  <a16:creationId xmlns:a16="http://schemas.microsoft.com/office/drawing/2014/main" id="{9989BD00-675F-D859-A60A-B3082C35910B}"/>
                </a:ext>
              </a:extLst>
            </p:cNvPr>
            <p:cNvSpPr/>
            <p:nvPr/>
          </p:nvSpPr>
          <p:spPr>
            <a:xfrm>
              <a:off x="819147" y="5063939"/>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 name="Rectangle 7">
              <a:extLst>
                <a:ext uri="{FF2B5EF4-FFF2-40B4-BE49-F238E27FC236}">
                  <a16:creationId xmlns:a16="http://schemas.microsoft.com/office/drawing/2014/main" id="{76CF3284-E7D0-B9C4-7044-3573A61BD9B9}"/>
                </a:ext>
              </a:extLst>
            </p:cNvPr>
            <p:cNvSpPr/>
            <p:nvPr/>
          </p:nvSpPr>
          <p:spPr>
            <a:xfrm>
              <a:off x="666745" y="5214205"/>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
        <p:nvSpPr>
          <p:cNvPr id="10" name="Rectangle 9">
            <a:extLst>
              <a:ext uri="{FF2B5EF4-FFF2-40B4-BE49-F238E27FC236}">
                <a16:creationId xmlns:a16="http://schemas.microsoft.com/office/drawing/2014/main" id="{495A05F9-6638-8704-091D-BFE24FDFFB11}"/>
              </a:ext>
            </a:extLst>
          </p:cNvPr>
          <p:cNvSpPr>
            <a:spLocks/>
          </p:cNvSpPr>
          <p:nvPr/>
        </p:nvSpPr>
        <p:spPr>
          <a:xfrm>
            <a:off x="757187" y="1809547"/>
            <a:ext cx="673578" cy="4528687"/>
          </a:xfrm>
          <a:prstGeom prst="rect">
            <a:avLst/>
          </a:prstGeom>
          <a:solidFill>
            <a:schemeClr val="accent2">
              <a:lumMod val="75000"/>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 name="Rectangle 10">
            <a:extLst>
              <a:ext uri="{FF2B5EF4-FFF2-40B4-BE49-F238E27FC236}">
                <a16:creationId xmlns:a16="http://schemas.microsoft.com/office/drawing/2014/main" id="{4EAF3EE5-F8F9-EEDF-0347-9B02EE759539}"/>
              </a:ext>
            </a:extLst>
          </p:cNvPr>
          <p:cNvSpPr>
            <a:spLocks/>
          </p:cNvSpPr>
          <p:nvPr/>
        </p:nvSpPr>
        <p:spPr>
          <a:xfrm>
            <a:off x="1430765" y="1145405"/>
            <a:ext cx="10004048" cy="664141"/>
          </a:xfrm>
          <a:prstGeom prst="rect">
            <a:avLst/>
          </a:prstGeom>
          <a:solidFill>
            <a:schemeClr val="accent2">
              <a:lumMod val="75000"/>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4" name="Rectangle 13">
            <a:extLst>
              <a:ext uri="{FF2B5EF4-FFF2-40B4-BE49-F238E27FC236}">
                <a16:creationId xmlns:a16="http://schemas.microsoft.com/office/drawing/2014/main" id="{7580A9E4-9C68-059B-6236-F47CC505A182}"/>
              </a:ext>
            </a:extLst>
          </p:cNvPr>
          <p:cNvSpPr/>
          <p:nvPr/>
        </p:nvSpPr>
        <p:spPr>
          <a:xfrm>
            <a:off x="1573561" y="1158715"/>
            <a:ext cx="1725152" cy="461665"/>
          </a:xfrm>
          <a:prstGeom prst="rect">
            <a:avLst/>
          </a:prstGeom>
          <a:noFill/>
        </p:spPr>
        <p:txBody>
          <a:bodyPr wrap="none" lIns="91440" tIns="45720" rIns="91440" bIns="45720">
            <a:spAutoFit/>
          </a:bodyPr>
          <a:lstStyle/>
          <a:p>
            <a:r>
              <a:rPr lang="en-US" sz="2400" b="0" cap="none" spc="300" dirty="0">
                <a:ln w="0"/>
                <a:solidFill>
                  <a:schemeClr val="tx1"/>
                </a:solidFill>
                <a:latin typeface="Montserrat SemiBold" panose="00000700000000000000" pitchFamily="2" charset="0"/>
              </a:rPr>
              <a:t>JEMAAT</a:t>
            </a:r>
          </a:p>
        </p:txBody>
      </p:sp>
      <p:sp>
        <p:nvSpPr>
          <p:cNvPr id="15" name="Rectangle 14">
            <a:extLst>
              <a:ext uri="{FF2B5EF4-FFF2-40B4-BE49-F238E27FC236}">
                <a16:creationId xmlns:a16="http://schemas.microsoft.com/office/drawing/2014/main" id="{EF58DF68-B295-DC8B-A218-42CEE0FC744A}"/>
              </a:ext>
            </a:extLst>
          </p:cNvPr>
          <p:cNvSpPr/>
          <p:nvPr/>
        </p:nvSpPr>
        <p:spPr>
          <a:xfrm>
            <a:off x="1573559" y="1450899"/>
            <a:ext cx="3142207" cy="338554"/>
          </a:xfrm>
          <a:prstGeom prst="rect">
            <a:avLst/>
          </a:prstGeom>
          <a:noFill/>
        </p:spPr>
        <p:txBody>
          <a:bodyPr wrap="none" lIns="91440" tIns="45720" rIns="91440" bIns="45720">
            <a:spAutoFit/>
          </a:bodyPr>
          <a:lstStyle/>
          <a:p>
            <a:r>
              <a:rPr lang="en-US" sz="1600" b="0" cap="none" spc="100" dirty="0">
                <a:ln w="0"/>
                <a:solidFill>
                  <a:schemeClr val="tx1"/>
                </a:solidFill>
                <a:latin typeface="Montserrat SemiBold" panose="00000700000000000000" pitchFamily="2" charset="0"/>
              </a:rPr>
              <a:t>(NAMA KITAB) ?? : ?? - ??</a:t>
            </a:r>
          </a:p>
        </p:txBody>
      </p:sp>
      <p:sp>
        <p:nvSpPr>
          <p:cNvPr id="16" name="TextBox 15">
            <a:extLst>
              <a:ext uri="{FF2B5EF4-FFF2-40B4-BE49-F238E27FC236}">
                <a16:creationId xmlns:a16="http://schemas.microsoft.com/office/drawing/2014/main" id="{96FC9846-3A4C-69AC-39C5-5A776AD46419}"/>
              </a:ext>
            </a:extLst>
          </p:cNvPr>
          <p:cNvSpPr txBox="1"/>
          <p:nvPr/>
        </p:nvSpPr>
        <p:spPr>
          <a:xfrm>
            <a:off x="1747650" y="2141615"/>
            <a:ext cx="9370277" cy="375487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i-FI" sz="3400" b="0" i="1" u="none" strike="noStrike" kern="1200" cap="none" spc="0" normalizeH="0" baseline="0" noProof="0" dirty="0">
                <a:ln>
                  <a:noFill/>
                </a:ln>
                <a:solidFill>
                  <a:prstClr val="black"/>
                </a:solidFill>
                <a:effectLst/>
                <a:uLnTx/>
                <a:uFillTx/>
                <a:latin typeface="Montserrat Medium" panose="00000600000000000000" pitchFamily="2" charset="0"/>
                <a:cs typeface="Browallia New" panose="020B0502040204020203" pitchFamily="34" charset="-34"/>
              </a:rPr>
              <a:t>(?) Lorem ipsum dolor sit amet, consectetur adipiscing elit, sed do eiusmod tempor incididunt ut labore et dolore magna aliqua. Ut enim ad minim veniam, quis nostrud exercitation ullamco laboris nisi ut aliquip ex ea commodo consequat.</a:t>
            </a:r>
          </a:p>
        </p:txBody>
      </p:sp>
    </p:spTree>
    <p:extLst>
      <p:ext uri="{BB962C8B-B14F-4D97-AF65-F5344CB8AC3E}">
        <p14:creationId xmlns:p14="http://schemas.microsoft.com/office/powerpoint/2010/main" val="939116323"/>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300049"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mute="1">
                <p:cTn id="7" repeatCount="indefinite" fill="hold" display="0">
                  <p:stCondLst>
                    <p:cond delay="indefinite"/>
                  </p:stCondLst>
                </p:cTn>
                <p:tgtEl>
                  <p:spTgt spid="2"/>
                </p:tgtEl>
              </p:cMediaNode>
            </p:video>
            <p:seq concurrent="1" nextAc="seek">
              <p:cTn id="8" restart="whenNotActive" fill="hold" evtFilter="cancelBubble" nodeType="interactiveSeq">
                <p:stCondLst>
                  <p:cond evt="onClick" delay="0">
                    <p:tgtEl>
                      <p:spTgt spid="2"/>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2"/>
                                        </p:tgtEl>
                                      </p:cBhvr>
                                    </p:cmd>
                                  </p:childTnLst>
                                </p:cTn>
                              </p:par>
                            </p:childTnLst>
                          </p:cTn>
                        </p:par>
                      </p:childTnLst>
                    </p:cTn>
                  </p:par>
                </p:childTnLst>
              </p:cTn>
              <p:nextCondLst>
                <p:cond evt="onClick" delay="0">
                  <p:tgtEl>
                    <p:spTgt spid="2"/>
                  </p:tgtEl>
                </p:cond>
              </p:nextCondLst>
            </p:seq>
          </p:childTnLst>
        </p:cTn>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Abstract White Background Video, White Cube Motion Background Loop _ Free Stock Footage">
            <a:hlinkClick r:id="" action="ppaction://media"/>
            <a:extLst>
              <a:ext uri="{FF2B5EF4-FFF2-40B4-BE49-F238E27FC236}">
                <a16:creationId xmlns:a16="http://schemas.microsoft.com/office/drawing/2014/main" id="{F3432AC2-EF97-D385-3733-EA4E9529A147}"/>
              </a:ext>
            </a:extLst>
          </p:cNvPr>
          <p:cNvPicPr>
            <a:picLocks noGrp="1" noRot="1" noChangeAspect="1" noMove="1" noResize="1" noEditPoints="1" noAdjustHandles="1" noChangeArrowheads="1" noChangeShapeType="1" noCrop="1"/>
          </p:cNvPicPr>
          <p:nvPr>
            <a:videoFile r:link="rId2"/>
            <p:extLst>
              <p:ext uri="{DAA4B4D4-6D71-4841-9C94-3DE7FCFB9230}">
                <p14:media xmlns:p14="http://schemas.microsoft.com/office/powerpoint/2010/main" r:embed="rId1"/>
              </p:ext>
            </p:extLst>
          </p:nvPr>
        </p:nvPicPr>
        <p:blipFill>
          <a:blip r:embed="rId4"/>
          <a:stretch>
            <a:fillRect/>
          </a:stretch>
        </p:blipFill>
        <p:spPr>
          <a:xfrm>
            <a:off x="0" y="-1"/>
            <a:ext cx="12192000" cy="6858000"/>
          </a:xfrm>
          <a:prstGeom prst="rect">
            <a:avLst/>
          </a:prstGeom>
        </p:spPr>
      </p:pic>
      <p:sp>
        <p:nvSpPr>
          <p:cNvPr id="12" name="Rectangle 11">
            <a:extLst>
              <a:ext uri="{FF2B5EF4-FFF2-40B4-BE49-F238E27FC236}">
                <a16:creationId xmlns:a16="http://schemas.microsoft.com/office/drawing/2014/main" id="{31095F5B-0EF1-4FFF-96D1-3A64E1B1597A}"/>
              </a:ext>
            </a:extLst>
          </p:cNvPr>
          <p:cNvSpPr/>
          <p:nvPr/>
        </p:nvSpPr>
        <p:spPr>
          <a:xfrm>
            <a:off x="0" y="0"/>
            <a:ext cx="12192000" cy="6857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 name="Rectangle 2">
            <a:extLst>
              <a:ext uri="{FF2B5EF4-FFF2-40B4-BE49-F238E27FC236}">
                <a16:creationId xmlns:a16="http://schemas.microsoft.com/office/drawing/2014/main" id="{456F7DD0-93C7-D108-25BF-E1C734FAB914}"/>
              </a:ext>
            </a:extLst>
          </p:cNvPr>
          <p:cNvSpPr>
            <a:spLocks noChangeAspect="1"/>
          </p:cNvSpPr>
          <p:nvPr/>
        </p:nvSpPr>
        <p:spPr>
          <a:xfrm>
            <a:off x="1430765" y="1809546"/>
            <a:ext cx="10004048" cy="4528688"/>
          </a:xfrm>
          <a:prstGeom prst="rect">
            <a:avLst/>
          </a:prstGeom>
          <a:solidFill>
            <a:schemeClr val="bg1">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nvGrpSpPr>
          <p:cNvPr id="5" name="Group 4">
            <a:extLst>
              <a:ext uri="{FF2B5EF4-FFF2-40B4-BE49-F238E27FC236}">
                <a16:creationId xmlns:a16="http://schemas.microsoft.com/office/drawing/2014/main" id="{F7B08D69-8461-AB4B-6984-3E02C0D12271}"/>
              </a:ext>
            </a:extLst>
          </p:cNvPr>
          <p:cNvGrpSpPr>
            <a:grpSpLocks noChangeAspect="1"/>
          </p:cNvGrpSpPr>
          <p:nvPr/>
        </p:nvGrpSpPr>
        <p:grpSpPr>
          <a:xfrm>
            <a:off x="757187" y="1145405"/>
            <a:ext cx="673580" cy="664144"/>
            <a:chOff x="666745" y="5063939"/>
            <a:chExt cx="304804" cy="300534"/>
          </a:xfrm>
        </p:grpSpPr>
        <p:sp>
          <p:nvSpPr>
            <p:cNvPr id="6" name="Rectangle 5">
              <a:extLst>
                <a:ext uri="{FF2B5EF4-FFF2-40B4-BE49-F238E27FC236}">
                  <a16:creationId xmlns:a16="http://schemas.microsoft.com/office/drawing/2014/main" id="{F647B65B-563B-9D62-DC34-A86BA65E61A6}"/>
                </a:ext>
              </a:extLst>
            </p:cNvPr>
            <p:cNvSpPr/>
            <p:nvPr/>
          </p:nvSpPr>
          <p:spPr>
            <a:xfrm>
              <a:off x="819148" y="5214206"/>
              <a:ext cx="152401" cy="150267"/>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 name="Rectangle 6">
              <a:extLst>
                <a:ext uri="{FF2B5EF4-FFF2-40B4-BE49-F238E27FC236}">
                  <a16:creationId xmlns:a16="http://schemas.microsoft.com/office/drawing/2014/main" id="{9989BD00-675F-D859-A60A-B3082C35910B}"/>
                </a:ext>
              </a:extLst>
            </p:cNvPr>
            <p:cNvSpPr/>
            <p:nvPr/>
          </p:nvSpPr>
          <p:spPr>
            <a:xfrm>
              <a:off x="819147" y="5063939"/>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 name="Rectangle 7">
              <a:extLst>
                <a:ext uri="{FF2B5EF4-FFF2-40B4-BE49-F238E27FC236}">
                  <a16:creationId xmlns:a16="http://schemas.microsoft.com/office/drawing/2014/main" id="{76CF3284-E7D0-B9C4-7044-3573A61BD9B9}"/>
                </a:ext>
              </a:extLst>
            </p:cNvPr>
            <p:cNvSpPr/>
            <p:nvPr/>
          </p:nvSpPr>
          <p:spPr>
            <a:xfrm>
              <a:off x="666745" y="5214205"/>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
        <p:nvSpPr>
          <p:cNvPr id="10" name="Rectangle 9">
            <a:extLst>
              <a:ext uri="{FF2B5EF4-FFF2-40B4-BE49-F238E27FC236}">
                <a16:creationId xmlns:a16="http://schemas.microsoft.com/office/drawing/2014/main" id="{495A05F9-6638-8704-091D-BFE24FDFFB11}"/>
              </a:ext>
            </a:extLst>
          </p:cNvPr>
          <p:cNvSpPr>
            <a:spLocks/>
          </p:cNvSpPr>
          <p:nvPr/>
        </p:nvSpPr>
        <p:spPr>
          <a:xfrm>
            <a:off x="757187" y="1809547"/>
            <a:ext cx="673578" cy="4528687"/>
          </a:xfrm>
          <a:prstGeom prst="rect">
            <a:avLst/>
          </a:prstGeom>
          <a:solidFill>
            <a:srgbClr val="7030A0">
              <a:alpha val="4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 name="Rectangle 10">
            <a:extLst>
              <a:ext uri="{FF2B5EF4-FFF2-40B4-BE49-F238E27FC236}">
                <a16:creationId xmlns:a16="http://schemas.microsoft.com/office/drawing/2014/main" id="{4EAF3EE5-F8F9-EEDF-0347-9B02EE759539}"/>
              </a:ext>
            </a:extLst>
          </p:cNvPr>
          <p:cNvSpPr>
            <a:spLocks/>
          </p:cNvSpPr>
          <p:nvPr/>
        </p:nvSpPr>
        <p:spPr>
          <a:xfrm>
            <a:off x="1430765" y="1145405"/>
            <a:ext cx="10004048" cy="664141"/>
          </a:xfrm>
          <a:prstGeom prst="rect">
            <a:avLst/>
          </a:prstGeom>
          <a:solidFill>
            <a:srgbClr val="7030A0">
              <a:alpha val="4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4" name="Rectangle 13">
            <a:extLst>
              <a:ext uri="{FF2B5EF4-FFF2-40B4-BE49-F238E27FC236}">
                <a16:creationId xmlns:a16="http://schemas.microsoft.com/office/drawing/2014/main" id="{7580A9E4-9C68-059B-6236-F47CC505A182}"/>
              </a:ext>
            </a:extLst>
          </p:cNvPr>
          <p:cNvSpPr/>
          <p:nvPr/>
        </p:nvSpPr>
        <p:spPr>
          <a:xfrm>
            <a:off x="1573561" y="1158715"/>
            <a:ext cx="1544012" cy="461665"/>
          </a:xfrm>
          <a:prstGeom prst="rect">
            <a:avLst/>
          </a:prstGeom>
          <a:noFill/>
        </p:spPr>
        <p:txBody>
          <a:bodyPr wrap="none" lIns="91440" tIns="45720" rIns="91440" bIns="45720">
            <a:spAutoFit/>
          </a:bodyPr>
          <a:lstStyle/>
          <a:p>
            <a:r>
              <a:rPr lang="en-US" sz="2400" b="0" cap="none" spc="300" dirty="0">
                <a:ln w="0"/>
                <a:solidFill>
                  <a:schemeClr val="tx1"/>
                </a:solidFill>
                <a:latin typeface="Montserrat SemiBold" panose="00000700000000000000" pitchFamily="2" charset="0"/>
              </a:rPr>
              <a:t>SEMUA</a:t>
            </a:r>
          </a:p>
        </p:txBody>
      </p:sp>
      <p:sp>
        <p:nvSpPr>
          <p:cNvPr id="15" name="Rectangle 14">
            <a:extLst>
              <a:ext uri="{FF2B5EF4-FFF2-40B4-BE49-F238E27FC236}">
                <a16:creationId xmlns:a16="http://schemas.microsoft.com/office/drawing/2014/main" id="{EF58DF68-B295-DC8B-A218-42CEE0FC744A}"/>
              </a:ext>
            </a:extLst>
          </p:cNvPr>
          <p:cNvSpPr/>
          <p:nvPr/>
        </p:nvSpPr>
        <p:spPr>
          <a:xfrm>
            <a:off x="1573559" y="1450899"/>
            <a:ext cx="3142207" cy="338554"/>
          </a:xfrm>
          <a:prstGeom prst="rect">
            <a:avLst/>
          </a:prstGeom>
          <a:noFill/>
        </p:spPr>
        <p:txBody>
          <a:bodyPr wrap="none" lIns="91440" tIns="45720" rIns="91440" bIns="45720">
            <a:spAutoFit/>
          </a:bodyPr>
          <a:lstStyle/>
          <a:p>
            <a:r>
              <a:rPr lang="en-US" sz="1600" b="0" cap="none" spc="100" dirty="0">
                <a:ln w="0"/>
                <a:solidFill>
                  <a:schemeClr val="tx1"/>
                </a:solidFill>
                <a:latin typeface="Montserrat SemiBold" panose="00000700000000000000" pitchFamily="2" charset="0"/>
              </a:rPr>
              <a:t>(NAMA KITAB) ?? : ?? - ??</a:t>
            </a:r>
          </a:p>
        </p:txBody>
      </p:sp>
      <p:sp>
        <p:nvSpPr>
          <p:cNvPr id="16" name="TextBox 15">
            <a:extLst>
              <a:ext uri="{FF2B5EF4-FFF2-40B4-BE49-F238E27FC236}">
                <a16:creationId xmlns:a16="http://schemas.microsoft.com/office/drawing/2014/main" id="{96FC9846-3A4C-69AC-39C5-5A776AD46419}"/>
              </a:ext>
            </a:extLst>
          </p:cNvPr>
          <p:cNvSpPr txBox="1"/>
          <p:nvPr/>
        </p:nvSpPr>
        <p:spPr>
          <a:xfrm>
            <a:off x="1747650" y="2141615"/>
            <a:ext cx="9370277" cy="375487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i-FI" sz="3400" b="1" i="1" u="none" strike="noStrike" kern="1200" cap="none" spc="0" normalizeH="0" baseline="0" noProof="0" dirty="0">
                <a:ln>
                  <a:noFill/>
                </a:ln>
                <a:solidFill>
                  <a:prstClr val="black"/>
                </a:solidFill>
                <a:effectLst/>
                <a:uLnTx/>
                <a:uFillTx/>
                <a:latin typeface="Montserrat" panose="00000500000000000000" pitchFamily="2" charset="0"/>
                <a:cs typeface="Browallia New" panose="020B0502040204020203" pitchFamily="34" charset="-34"/>
              </a:rPr>
              <a:t>(?) Lorem ipsum dolor sit amet, consectetur adipiscing elit, sed do eiusmod tempor incididunt ut labore et dolore magna aliqua. Ut enim ad minim veniam, quis nostrud exercitation ullamco laboris nisi ut aliquip ex ea commodo consequat.</a:t>
            </a:r>
          </a:p>
        </p:txBody>
      </p:sp>
    </p:spTree>
    <p:extLst>
      <p:ext uri="{BB962C8B-B14F-4D97-AF65-F5344CB8AC3E}">
        <p14:creationId xmlns:p14="http://schemas.microsoft.com/office/powerpoint/2010/main" val="1003066193"/>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300049"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mute="1">
                <p:cTn id="7" repeatCount="indefinite" fill="hold" display="0">
                  <p:stCondLst>
                    <p:cond delay="indefinite"/>
                  </p:stCondLst>
                </p:cTn>
                <p:tgtEl>
                  <p:spTgt spid="2"/>
                </p:tgtEl>
              </p:cMediaNode>
            </p:video>
            <p:seq concurrent="1" nextAc="seek">
              <p:cTn id="8" restart="whenNotActive" fill="hold" evtFilter="cancelBubble" nodeType="interactiveSeq">
                <p:stCondLst>
                  <p:cond evt="onClick" delay="0">
                    <p:tgtEl>
                      <p:spTgt spid="2"/>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2"/>
                                        </p:tgtEl>
                                      </p:cBhvr>
                                    </p:cmd>
                                  </p:childTnLst>
                                </p:cTn>
                              </p:par>
                            </p:childTnLst>
                          </p:cTn>
                        </p:par>
                      </p:childTnLst>
                    </p:cTn>
                  </p:par>
                </p:childTnLst>
              </p:cTn>
              <p:nextCondLst>
                <p:cond evt="onClick" delay="0">
                  <p:tgtEl>
                    <p:spTgt spid="2"/>
                  </p:tgtEl>
                </p:cond>
              </p:nextCondLst>
            </p:seq>
          </p:childTnLst>
        </p:cTn>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Green Screen Overlay">
            <a:hlinkClick r:id="" action="ppaction://media"/>
            <a:extLst>
              <a:ext uri="{FF2B5EF4-FFF2-40B4-BE49-F238E27FC236}">
                <a16:creationId xmlns:a16="http://schemas.microsoft.com/office/drawing/2014/main" id="{C90003F9-CA64-5424-0F4C-BA04693007A5}"/>
              </a:ext>
            </a:extLst>
          </p:cNvPr>
          <p:cNvPicPr>
            <a:picLocks noGrp="1" noRot="1" noChangeAspect="1" noMove="1" noResize="1" noEditPoints="1" noAdjustHandles="1" noChangeArrowheads="1" noChangeShapeType="1" noCrop="1"/>
          </p:cNvPicPr>
          <p:nvPr>
            <a:videoFile r:link="rId2"/>
            <p:extLst>
              <p:ext uri="{DAA4B4D4-6D71-4841-9C94-3DE7FCFB9230}">
                <p14:media xmlns:p14="http://schemas.microsoft.com/office/powerpoint/2010/main" r:embed="rId1"/>
              </p:ext>
            </p:extLst>
          </p:nvPr>
        </p:nvPicPr>
        <p:blipFill>
          <a:blip r:embed="rId5"/>
          <a:stretch>
            <a:fillRect/>
          </a:stretch>
        </p:blipFill>
        <p:spPr>
          <a:xfrm>
            <a:off x="0" y="-1"/>
            <a:ext cx="12192000" cy="6858000"/>
          </a:xfrm>
          <a:prstGeom prst="rect">
            <a:avLst/>
          </a:prstGeom>
        </p:spPr>
      </p:pic>
      <p:pic>
        <p:nvPicPr>
          <p:cNvPr id="6" name="Picture 5">
            <a:extLst>
              <a:ext uri="{FF2B5EF4-FFF2-40B4-BE49-F238E27FC236}">
                <a16:creationId xmlns:a16="http://schemas.microsoft.com/office/drawing/2014/main" id="{DBF82299-66F8-203C-EAB7-58C375B05777}"/>
              </a:ext>
            </a:extLst>
          </p:cNvPr>
          <p:cNvPicPr>
            <a:picLocks noGrp="1" noRot="1" noChangeAspect="1" noMove="1" noResize="1" noEditPoints="1" noAdjustHandles="1" noChangeArrowheads="1" noChangeShapeType="1" noCrop="1"/>
          </p:cNvPicPr>
          <p:nvPr/>
        </p:nvPicPr>
        <p:blipFill>
          <a:blip r:embed="rId6">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12" name="Rectangle 11">
            <a:extLst>
              <a:ext uri="{FF2B5EF4-FFF2-40B4-BE49-F238E27FC236}">
                <a16:creationId xmlns:a16="http://schemas.microsoft.com/office/drawing/2014/main" id="{31095F5B-0EF1-4FFF-96D1-3A64E1B1597A}"/>
              </a:ext>
            </a:extLst>
          </p:cNvPr>
          <p:cNvSpPr>
            <a:spLocks noGrp="1" noRot="1" noMove="1" noResize="1" noEditPoints="1" noAdjustHandles="1" noChangeArrowheads="1" noChangeShapeType="1"/>
          </p:cNvSpPr>
          <p:nvPr/>
        </p:nvSpPr>
        <p:spPr>
          <a:xfrm>
            <a:off x="0" y="0"/>
            <a:ext cx="12192000" cy="6857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nvGrpSpPr>
          <p:cNvPr id="14" name="Group 13">
            <a:extLst>
              <a:ext uri="{FF2B5EF4-FFF2-40B4-BE49-F238E27FC236}">
                <a16:creationId xmlns:a16="http://schemas.microsoft.com/office/drawing/2014/main" id="{EFEB16A0-434F-4A55-A571-EFA89ACD0694}"/>
              </a:ext>
            </a:extLst>
          </p:cNvPr>
          <p:cNvGrpSpPr/>
          <p:nvPr/>
        </p:nvGrpSpPr>
        <p:grpSpPr>
          <a:xfrm>
            <a:off x="3647888" y="5288568"/>
            <a:ext cx="4706743" cy="564634"/>
            <a:chOff x="3547769" y="5594910"/>
            <a:chExt cx="2897984" cy="564634"/>
          </a:xfrm>
        </p:grpSpPr>
        <p:sp>
          <p:nvSpPr>
            <p:cNvPr id="27" name="Rectangle 26">
              <a:extLst>
                <a:ext uri="{FF2B5EF4-FFF2-40B4-BE49-F238E27FC236}">
                  <a16:creationId xmlns:a16="http://schemas.microsoft.com/office/drawing/2014/main" id="{854902E9-394C-493F-AAE5-0F19767239F1}"/>
                </a:ext>
              </a:extLst>
            </p:cNvPr>
            <p:cNvSpPr/>
            <p:nvPr/>
          </p:nvSpPr>
          <p:spPr>
            <a:xfrm>
              <a:off x="3547772" y="5594910"/>
              <a:ext cx="2897981" cy="400110"/>
            </a:xfrm>
            <a:prstGeom prst="rect">
              <a:avLst/>
            </a:prstGeom>
            <a:noFill/>
          </p:spPr>
          <p:txBody>
            <a:bodyPr wrap="none" lIns="91440" tIns="45720" rIns="91440" bIns="4572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w="0"/>
                  <a:solidFill>
                    <a:prstClr val="white"/>
                  </a:solidFill>
                  <a:effectLst/>
                  <a:uLnTx/>
                  <a:uFillTx/>
                  <a:latin typeface="Montserrat SemiBold" panose="00000700000000000000" pitchFamily="2" charset="0"/>
                  <a:ea typeface="+mn-ea"/>
                  <a:cs typeface="+mn-cs"/>
                </a:rPr>
                <a:t>EPISTEL: (NAMA KITAB) ?? : ?? - ??</a:t>
              </a:r>
              <a:endParaRPr kumimoji="0" lang="id-ID" sz="2000" b="0" i="0" u="none" strike="noStrike" kern="1200" cap="none" spc="0" normalizeH="0" baseline="0" noProof="0" dirty="0">
                <a:ln w="0"/>
                <a:solidFill>
                  <a:prstClr val="white"/>
                </a:solidFill>
                <a:effectLst/>
                <a:uLnTx/>
                <a:uFillTx/>
                <a:latin typeface="Montserrat SemiBold" panose="00000700000000000000" pitchFamily="2" charset="0"/>
                <a:ea typeface="+mn-ea"/>
                <a:cs typeface="+mn-cs"/>
              </a:endParaRPr>
            </a:p>
          </p:txBody>
        </p:sp>
        <p:sp>
          <p:nvSpPr>
            <p:cNvPr id="28" name="Rectangle 27">
              <a:extLst>
                <a:ext uri="{FF2B5EF4-FFF2-40B4-BE49-F238E27FC236}">
                  <a16:creationId xmlns:a16="http://schemas.microsoft.com/office/drawing/2014/main" id="{08508F71-ED78-4BC3-832A-C78930F1B964}"/>
                </a:ext>
              </a:extLst>
            </p:cNvPr>
            <p:cNvSpPr/>
            <p:nvPr/>
          </p:nvSpPr>
          <p:spPr>
            <a:xfrm>
              <a:off x="3547769" y="5882545"/>
              <a:ext cx="2517992" cy="276999"/>
            </a:xfrm>
            <a:prstGeom prst="rect">
              <a:avLst/>
            </a:prstGeom>
            <a:noFill/>
          </p:spPr>
          <p:txBody>
            <a:bodyPr wrap="none" lIns="91440" tIns="45720" rIns="91440" bIns="4572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ID" sz="1200" b="0" i="1" u="none" strike="noStrike" kern="1200" cap="none" spc="0" normalizeH="0" baseline="0" noProof="1">
                  <a:ln w="0"/>
                  <a:solidFill>
                    <a:prstClr val="white"/>
                  </a:solidFill>
                  <a:effectLst/>
                  <a:uLnTx/>
                  <a:uFillTx/>
                  <a:latin typeface="Montserrat" panose="00000500000000000000" pitchFamily="2" charset="0"/>
                  <a:ea typeface="+mn-ea"/>
                  <a:cs typeface="+mn-cs"/>
                </a:rPr>
                <a:t>Ibadah Kenaikan Tuhan Yesus – HKBP Jatinegara</a:t>
              </a:r>
              <a:endParaRPr kumimoji="0" lang="id-ID" sz="1200" b="0" i="1" u="none" strike="noStrike" kern="1200" cap="none" spc="0" normalizeH="0" baseline="0" noProof="1">
                <a:ln w="0"/>
                <a:solidFill>
                  <a:prstClr val="white"/>
                </a:solidFill>
                <a:effectLst/>
                <a:uLnTx/>
                <a:uFillTx/>
                <a:latin typeface="Montserrat" panose="00000500000000000000" pitchFamily="2" charset="0"/>
                <a:ea typeface="+mn-ea"/>
                <a:cs typeface="+mn-cs"/>
              </a:endParaRPr>
            </a:p>
          </p:txBody>
        </p:sp>
      </p:grpSp>
      <p:pic>
        <p:nvPicPr>
          <p:cNvPr id="10" name="Picture 9" descr="A blue church with white crosses&#10;&#10;Description automatically generated">
            <a:extLst>
              <a:ext uri="{FF2B5EF4-FFF2-40B4-BE49-F238E27FC236}">
                <a16:creationId xmlns:a16="http://schemas.microsoft.com/office/drawing/2014/main" id="{4E40EFA1-B2C4-0F15-BDF0-0EC2159C70F2}"/>
              </a:ext>
            </a:extLst>
          </p:cNvPr>
          <p:cNvPicPr>
            <a:picLocks noGrp="1" noRot="1" noChangeAspect="1" noMove="1" noResize="1" noEditPoints="1" noAdjustHandles="1" noChangeArrowheads="1" noChangeShapeType="1" noCrop="1"/>
          </p:cNvPicPr>
          <p:nvPr/>
        </p:nvPicPr>
        <p:blipFill>
          <a:blip r:embed="rId7">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2514042" y="5342975"/>
            <a:ext cx="650686" cy="426134"/>
          </a:xfrm>
          <a:prstGeom prst="rect">
            <a:avLst/>
          </a:prstGeom>
          <a:effectLst>
            <a:innerShdw blurRad="114300">
              <a:prstClr val="black">
                <a:alpha val="75000"/>
              </a:prstClr>
            </a:innerShdw>
          </a:effectLst>
        </p:spPr>
      </p:pic>
    </p:spTree>
    <p:extLst>
      <p:ext uri="{BB962C8B-B14F-4D97-AF65-F5344CB8AC3E}">
        <p14:creationId xmlns:p14="http://schemas.microsoft.com/office/powerpoint/2010/main" val="1914440280"/>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4672" fill="hold"/>
                                        <p:tgtEl>
                                          <p:spTgt spid="8"/>
                                        </p:tgtEl>
                                      </p:cBhvr>
                                    </p:cmd>
                                  </p:childTnLst>
                                </p:cTn>
                              </p:par>
                              <p:par>
                                <p:cTn id="7" presetID="10" presetClass="entr" presetSubtype="0" fill="hold" nodeType="withEffect">
                                  <p:stCondLst>
                                    <p:cond delay="1750"/>
                                  </p:stCondLst>
                                  <p:childTnLst>
                                    <p:set>
                                      <p:cBhvr>
                                        <p:cTn id="8" dur="1" fill="hold">
                                          <p:stCondLst>
                                            <p:cond delay="0"/>
                                          </p:stCondLst>
                                        </p:cTn>
                                        <p:tgtEl>
                                          <p:spTgt spid="6"/>
                                        </p:tgtEl>
                                        <p:attrNameLst>
                                          <p:attrName>style.visibility</p:attrName>
                                        </p:attrNameLst>
                                      </p:cBhvr>
                                      <p:to>
                                        <p:strVal val="visible"/>
                                      </p:to>
                                    </p:set>
                                    <p:animEffect transition="in" filter="fade">
                                      <p:cBhvr>
                                        <p:cTn id="9" dur="500"/>
                                        <p:tgtEl>
                                          <p:spTgt spid="6"/>
                                        </p:tgtEl>
                                      </p:cBhvr>
                                    </p:animEffect>
                                  </p:childTnLst>
                                </p:cTn>
                              </p:par>
                              <p:par>
                                <p:cTn id="10" presetID="9" presetClass="entr" presetSubtype="0" fill="hold" nodeType="withEffect">
                                  <p:stCondLst>
                                    <p:cond delay="1750"/>
                                  </p:stCondLst>
                                  <p:childTnLst>
                                    <p:set>
                                      <p:cBhvr>
                                        <p:cTn id="11" dur="1" fill="hold">
                                          <p:stCondLst>
                                            <p:cond delay="0"/>
                                          </p:stCondLst>
                                        </p:cTn>
                                        <p:tgtEl>
                                          <p:spTgt spid="14"/>
                                        </p:tgtEl>
                                        <p:attrNameLst>
                                          <p:attrName>style.visibility</p:attrName>
                                        </p:attrNameLst>
                                      </p:cBhvr>
                                      <p:to>
                                        <p:strVal val="visible"/>
                                      </p:to>
                                    </p:set>
                                    <p:animEffect transition="in" filter="dissolve">
                                      <p:cBhvr>
                                        <p:cTn id="12" dur="500"/>
                                        <p:tgtEl>
                                          <p:spTgt spid="14"/>
                                        </p:tgtEl>
                                      </p:cBhvr>
                                    </p:animEffect>
                                  </p:childTnLst>
                                </p:cTn>
                              </p:par>
                              <p:par>
                                <p:cTn id="13" presetID="9" presetClass="entr" presetSubtype="0" fill="hold" nodeType="withEffect">
                                  <p:stCondLst>
                                    <p:cond delay="1750"/>
                                  </p:stCondLst>
                                  <p:childTnLst>
                                    <p:set>
                                      <p:cBhvr>
                                        <p:cTn id="14" dur="1" fill="hold">
                                          <p:stCondLst>
                                            <p:cond delay="0"/>
                                          </p:stCondLst>
                                        </p:cTn>
                                        <p:tgtEl>
                                          <p:spTgt spid="10"/>
                                        </p:tgtEl>
                                        <p:attrNameLst>
                                          <p:attrName>style.visibility</p:attrName>
                                        </p:attrNameLst>
                                      </p:cBhvr>
                                      <p:to>
                                        <p:strVal val="visible"/>
                                      </p:to>
                                    </p:set>
                                    <p:animEffect transition="in" filter="dissolve">
                                      <p:cBhvr>
                                        <p:cTn id="15"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video>
              <p:cMediaNode vol="80000" mute="1">
                <p:cTn id="16" fill="hold" display="0">
                  <p:stCondLst>
                    <p:cond delay="indefinite"/>
                  </p:stCondLst>
                </p:cTn>
                <p:tgtEl>
                  <p:spTgt spid="8"/>
                </p:tgtEl>
              </p:cMediaNode>
            </p:video>
          </p:childTnLst>
        </p:cTn>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31095F5B-0EF1-4FFF-96D1-3A64E1B1597A}"/>
              </a:ext>
            </a:extLst>
          </p:cNvPr>
          <p:cNvSpPr/>
          <p:nvPr/>
        </p:nvSpPr>
        <p:spPr>
          <a:xfrm>
            <a:off x="0" y="0"/>
            <a:ext cx="12192000" cy="6857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144743321"/>
      </p:ext>
    </p:extLst>
  </p:cSld>
  <p:clrMapOvr>
    <a:masterClrMapping/>
  </p:clrMapOvr>
  <p:transition>
    <p:fade/>
  </p:transition>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Green Screen Overlay">
            <a:hlinkClick r:id="" action="ppaction://media"/>
            <a:extLst>
              <a:ext uri="{FF2B5EF4-FFF2-40B4-BE49-F238E27FC236}">
                <a16:creationId xmlns:a16="http://schemas.microsoft.com/office/drawing/2014/main" id="{C90003F9-CA64-5424-0F4C-BA04693007A5}"/>
              </a:ext>
            </a:extLst>
          </p:cNvPr>
          <p:cNvPicPr>
            <a:picLocks noGrp="1" noRot="1" noChangeAspect="1" noMove="1" noResize="1" noEditPoints="1" noAdjustHandles="1" noChangeArrowheads="1" noChangeShapeType="1" noCrop="1"/>
          </p:cNvPicPr>
          <p:nvPr>
            <a:videoFile r:link="rId2"/>
            <p:extLst>
              <p:ext uri="{DAA4B4D4-6D71-4841-9C94-3DE7FCFB9230}">
                <p14:media xmlns:p14="http://schemas.microsoft.com/office/powerpoint/2010/main" r:embed="rId1"/>
              </p:ext>
            </p:extLst>
          </p:nvPr>
        </p:nvPicPr>
        <p:blipFill>
          <a:blip r:embed="rId5"/>
          <a:stretch>
            <a:fillRect/>
          </a:stretch>
        </p:blipFill>
        <p:spPr>
          <a:xfrm>
            <a:off x="0" y="-1"/>
            <a:ext cx="12192000" cy="6858000"/>
          </a:xfrm>
          <a:prstGeom prst="rect">
            <a:avLst/>
          </a:prstGeom>
        </p:spPr>
      </p:pic>
      <p:pic>
        <p:nvPicPr>
          <p:cNvPr id="6" name="Picture 5">
            <a:extLst>
              <a:ext uri="{FF2B5EF4-FFF2-40B4-BE49-F238E27FC236}">
                <a16:creationId xmlns:a16="http://schemas.microsoft.com/office/drawing/2014/main" id="{DBF82299-66F8-203C-EAB7-58C375B05777}"/>
              </a:ext>
            </a:extLst>
          </p:cNvPr>
          <p:cNvPicPr>
            <a:picLocks noGrp="1" noRot="1" noChangeAspect="1" noMove="1" noResize="1" noEditPoints="1" noAdjustHandles="1" noChangeArrowheads="1" noChangeShapeType="1" noCrop="1"/>
          </p:cNvPicPr>
          <p:nvPr/>
        </p:nvPicPr>
        <p:blipFill>
          <a:blip r:embed="rId6">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12" name="Rectangle 11">
            <a:extLst>
              <a:ext uri="{FF2B5EF4-FFF2-40B4-BE49-F238E27FC236}">
                <a16:creationId xmlns:a16="http://schemas.microsoft.com/office/drawing/2014/main" id="{31095F5B-0EF1-4FFF-96D1-3A64E1B1597A}"/>
              </a:ext>
            </a:extLst>
          </p:cNvPr>
          <p:cNvSpPr>
            <a:spLocks noGrp="1" noRot="1" noMove="1" noResize="1" noEditPoints="1" noAdjustHandles="1" noChangeArrowheads="1" noChangeShapeType="1"/>
          </p:cNvSpPr>
          <p:nvPr/>
        </p:nvSpPr>
        <p:spPr>
          <a:xfrm>
            <a:off x="0" y="0"/>
            <a:ext cx="12192000" cy="6857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nvGrpSpPr>
          <p:cNvPr id="14" name="Group 13">
            <a:extLst>
              <a:ext uri="{FF2B5EF4-FFF2-40B4-BE49-F238E27FC236}">
                <a16:creationId xmlns:a16="http://schemas.microsoft.com/office/drawing/2014/main" id="{EFEB16A0-434F-4A55-A571-EFA89ACD0694}"/>
              </a:ext>
            </a:extLst>
          </p:cNvPr>
          <p:cNvGrpSpPr/>
          <p:nvPr/>
        </p:nvGrpSpPr>
        <p:grpSpPr>
          <a:xfrm>
            <a:off x="3647887" y="5288568"/>
            <a:ext cx="3786613" cy="564634"/>
            <a:chOff x="3547769" y="5594910"/>
            <a:chExt cx="2331452" cy="564634"/>
          </a:xfrm>
        </p:grpSpPr>
        <p:sp>
          <p:nvSpPr>
            <p:cNvPr id="27" name="Rectangle 26">
              <a:extLst>
                <a:ext uri="{FF2B5EF4-FFF2-40B4-BE49-F238E27FC236}">
                  <a16:creationId xmlns:a16="http://schemas.microsoft.com/office/drawing/2014/main" id="{854902E9-394C-493F-AAE5-0F19767239F1}"/>
                </a:ext>
              </a:extLst>
            </p:cNvPr>
            <p:cNvSpPr/>
            <p:nvPr/>
          </p:nvSpPr>
          <p:spPr>
            <a:xfrm>
              <a:off x="3547772" y="5594910"/>
              <a:ext cx="2162678" cy="400110"/>
            </a:xfrm>
            <a:prstGeom prst="rect">
              <a:avLst/>
            </a:prstGeom>
            <a:noFill/>
          </p:spPr>
          <p:txBody>
            <a:bodyPr wrap="none" lIns="91440" tIns="45720" rIns="91440" bIns="4572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w="0"/>
                  <a:solidFill>
                    <a:prstClr val="white"/>
                  </a:solidFill>
                  <a:effectLst/>
                  <a:uLnTx/>
                  <a:uFillTx/>
                  <a:latin typeface="Montserrat SemiBold" panose="00000700000000000000" pitchFamily="2" charset="0"/>
                  <a:ea typeface="+mn-ea"/>
                  <a:cs typeface="+mn-cs"/>
                </a:rPr>
                <a:t>JUDUL LAGU NYANYIAN</a:t>
              </a:r>
            </a:p>
          </p:txBody>
        </p:sp>
        <p:sp>
          <p:nvSpPr>
            <p:cNvPr id="28" name="Rectangle 27">
              <a:extLst>
                <a:ext uri="{FF2B5EF4-FFF2-40B4-BE49-F238E27FC236}">
                  <a16:creationId xmlns:a16="http://schemas.microsoft.com/office/drawing/2014/main" id="{08508F71-ED78-4BC3-832A-C78930F1B964}"/>
                </a:ext>
              </a:extLst>
            </p:cNvPr>
            <p:cNvSpPr/>
            <p:nvPr/>
          </p:nvSpPr>
          <p:spPr>
            <a:xfrm>
              <a:off x="3547769" y="5882545"/>
              <a:ext cx="2331452" cy="276999"/>
            </a:xfrm>
            <a:prstGeom prst="rect">
              <a:avLst/>
            </a:prstGeom>
            <a:noFill/>
          </p:spPr>
          <p:txBody>
            <a:bodyPr wrap="none" lIns="91440" tIns="45720" rIns="91440" bIns="4572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ID" sz="1200" b="0" i="0" u="none" strike="noStrike" kern="1200" cap="none" spc="0" normalizeH="0" baseline="0" noProof="1">
                  <a:ln w="0"/>
                  <a:solidFill>
                    <a:prstClr val="white"/>
                  </a:solidFill>
                  <a:effectLst/>
                  <a:uLnTx/>
                  <a:uFillTx/>
                  <a:latin typeface="Montserrat" panose="00000500000000000000" pitchFamily="2" charset="0"/>
                  <a:ea typeface="+mn-ea"/>
                  <a:cs typeface="+mn-cs"/>
                </a:rPr>
                <a:t>Kidung Jemaat No. ?? : ?? - ??</a:t>
              </a:r>
              <a:r>
                <a:rPr kumimoji="0" lang="de-DE" sz="1200" b="0" i="0" u="none" strike="noStrike" kern="1200" cap="none" spc="0" normalizeH="0" baseline="0" noProof="1">
                  <a:ln w="0"/>
                  <a:solidFill>
                    <a:prstClr val="white"/>
                  </a:solidFill>
                  <a:effectLst/>
                  <a:uLnTx/>
                  <a:uFillTx/>
                  <a:latin typeface="Montserrat" panose="00000500000000000000" pitchFamily="2" charset="0"/>
                  <a:ea typeface="+mn-ea"/>
                  <a:cs typeface="+mn-cs"/>
                </a:rPr>
                <a:t>   </a:t>
              </a:r>
              <a:r>
                <a:rPr kumimoji="0" lang="de-DE" sz="1200" b="1" i="1" u="none" strike="noStrike" kern="1200" cap="none" spc="0" normalizeH="0" baseline="0" noProof="1">
                  <a:ln w="0"/>
                  <a:solidFill>
                    <a:prstClr val="white"/>
                  </a:solidFill>
                  <a:effectLst/>
                  <a:uLnTx/>
                  <a:uFillTx/>
                  <a:latin typeface="Montserrat" panose="00000500000000000000" pitchFamily="2" charset="0"/>
                  <a:ea typeface="+mn-ea"/>
                  <a:cs typeface="+mn-cs"/>
                </a:rPr>
                <a:t>(ayat ? berdiri)</a:t>
              </a:r>
              <a:endParaRPr kumimoji="0" lang="id-ID" sz="1200" b="0" i="0" u="none" strike="noStrike" kern="1200" cap="none" spc="0" normalizeH="0" baseline="0" noProof="1">
                <a:ln w="0"/>
                <a:solidFill>
                  <a:prstClr val="white"/>
                </a:solidFill>
                <a:effectLst/>
                <a:uLnTx/>
                <a:uFillTx/>
                <a:latin typeface="Montserrat" panose="00000500000000000000" pitchFamily="2" charset="0"/>
                <a:ea typeface="+mn-ea"/>
                <a:cs typeface="+mn-cs"/>
              </a:endParaRPr>
            </a:p>
          </p:txBody>
        </p:sp>
      </p:grpSp>
      <p:pic>
        <p:nvPicPr>
          <p:cNvPr id="10" name="Picture 9" descr="A blue church with white crosses&#10;&#10;Description automatically generated">
            <a:extLst>
              <a:ext uri="{FF2B5EF4-FFF2-40B4-BE49-F238E27FC236}">
                <a16:creationId xmlns:a16="http://schemas.microsoft.com/office/drawing/2014/main" id="{4E40EFA1-B2C4-0F15-BDF0-0EC2159C70F2}"/>
              </a:ext>
            </a:extLst>
          </p:cNvPr>
          <p:cNvPicPr>
            <a:picLocks noGrp="1" noRot="1" noChangeAspect="1" noMove="1" noResize="1" noEditPoints="1" noAdjustHandles="1" noChangeArrowheads="1" noChangeShapeType="1" noCrop="1"/>
          </p:cNvPicPr>
          <p:nvPr/>
        </p:nvPicPr>
        <p:blipFill>
          <a:blip r:embed="rId7">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2514042" y="5342975"/>
            <a:ext cx="650686" cy="426134"/>
          </a:xfrm>
          <a:prstGeom prst="rect">
            <a:avLst/>
          </a:prstGeom>
          <a:effectLst>
            <a:innerShdw blurRad="114300">
              <a:prstClr val="black">
                <a:alpha val="75000"/>
              </a:prstClr>
            </a:innerShdw>
          </a:effectLst>
        </p:spPr>
      </p:pic>
    </p:spTree>
    <p:extLst>
      <p:ext uri="{BB962C8B-B14F-4D97-AF65-F5344CB8AC3E}">
        <p14:creationId xmlns:p14="http://schemas.microsoft.com/office/powerpoint/2010/main" val="40185497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4672" fill="hold"/>
                                        <p:tgtEl>
                                          <p:spTgt spid="8"/>
                                        </p:tgtEl>
                                      </p:cBhvr>
                                    </p:cmd>
                                  </p:childTnLst>
                                </p:cTn>
                              </p:par>
                              <p:par>
                                <p:cTn id="7" presetID="10" presetClass="entr" presetSubtype="0" fill="hold" nodeType="withEffect">
                                  <p:stCondLst>
                                    <p:cond delay="1750"/>
                                  </p:stCondLst>
                                  <p:childTnLst>
                                    <p:set>
                                      <p:cBhvr>
                                        <p:cTn id="8" dur="1" fill="hold">
                                          <p:stCondLst>
                                            <p:cond delay="0"/>
                                          </p:stCondLst>
                                        </p:cTn>
                                        <p:tgtEl>
                                          <p:spTgt spid="6"/>
                                        </p:tgtEl>
                                        <p:attrNameLst>
                                          <p:attrName>style.visibility</p:attrName>
                                        </p:attrNameLst>
                                      </p:cBhvr>
                                      <p:to>
                                        <p:strVal val="visible"/>
                                      </p:to>
                                    </p:set>
                                    <p:animEffect transition="in" filter="fade">
                                      <p:cBhvr>
                                        <p:cTn id="9" dur="500"/>
                                        <p:tgtEl>
                                          <p:spTgt spid="6"/>
                                        </p:tgtEl>
                                      </p:cBhvr>
                                    </p:animEffect>
                                  </p:childTnLst>
                                </p:cTn>
                              </p:par>
                              <p:par>
                                <p:cTn id="10" presetID="9" presetClass="entr" presetSubtype="0" fill="hold" nodeType="withEffect">
                                  <p:stCondLst>
                                    <p:cond delay="1750"/>
                                  </p:stCondLst>
                                  <p:childTnLst>
                                    <p:set>
                                      <p:cBhvr>
                                        <p:cTn id="11" dur="1" fill="hold">
                                          <p:stCondLst>
                                            <p:cond delay="0"/>
                                          </p:stCondLst>
                                        </p:cTn>
                                        <p:tgtEl>
                                          <p:spTgt spid="14"/>
                                        </p:tgtEl>
                                        <p:attrNameLst>
                                          <p:attrName>style.visibility</p:attrName>
                                        </p:attrNameLst>
                                      </p:cBhvr>
                                      <p:to>
                                        <p:strVal val="visible"/>
                                      </p:to>
                                    </p:set>
                                    <p:animEffect transition="in" filter="dissolve">
                                      <p:cBhvr>
                                        <p:cTn id="12" dur="500"/>
                                        <p:tgtEl>
                                          <p:spTgt spid="14"/>
                                        </p:tgtEl>
                                      </p:cBhvr>
                                    </p:animEffect>
                                  </p:childTnLst>
                                </p:cTn>
                              </p:par>
                              <p:par>
                                <p:cTn id="13" presetID="9" presetClass="entr" presetSubtype="0" fill="hold" nodeType="withEffect">
                                  <p:stCondLst>
                                    <p:cond delay="1750"/>
                                  </p:stCondLst>
                                  <p:childTnLst>
                                    <p:set>
                                      <p:cBhvr>
                                        <p:cTn id="14" dur="1" fill="hold">
                                          <p:stCondLst>
                                            <p:cond delay="0"/>
                                          </p:stCondLst>
                                        </p:cTn>
                                        <p:tgtEl>
                                          <p:spTgt spid="10"/>
                                        </p:tgtEl>
                                        <p:attrNameLst>
                                          <p:attrName>style.visibility</p:attrName>
                                        </p:attrNameLst>
                                      </p:cBhvr>
                                      <p:to>
                                        <p:strVal val="visible"/>
                                      </p:to>
                                    </p:set>
                                    <p:animEffect transition="in" filter="dissolve">
                                      <p:cBhvr>
                                        <p:cTn id="15"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video>
              <p:cMediaNode vol="80000" mute="1">
                <p:cTn id="16" fill="hold" display="0">
                  <p:stCondLst>
                    <p:cond delay="indefinite"/>
                  </p:stCondLst>
                </p:cTn>
                <p:tgtEl>
                  <p:spTgt spid="8"/>
                </p:tgtEl>
              </p:cMediaNode>
            </p:video>
          </p:childTnLst>
        </p:cTn>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31095F5B-0EF1-4FFF-96D1-3A64E1B1597A}"/>
              </a:ext>
            </a:extLst>
          </p:cNvPr>
          <p:cNvSpPr>
            <a:spLocks noGrp="1" noRot="1" noMove="1" noResize="1" noEditPoints="1" noAdjustHandles="1" noChangeArrowheads="1" noChangeShapeType="1"/>
          </p:cNvSpPr>
          <p:nvPr/>
        </p:nvSpPr>
        <p:spPr>
          <a:xfrm>
            <a:off x="0" y="0"/>
            <a:ext cx="12192000" cy="6857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 name="Rectangle 4">
            <a:extLst>
              <a:ext uri="{FF2B5EF4-FFF2-40B4-BE49-F238E27FC236}">
                <a16:creationId xmlns:a16="http://schemas.microsoft.com/office/drawing/2014/main" id="{1FCE3353-31B6-4E0B-B08D-01F824E02C9C}"/>
              </a:ext>
            </a:extLst>
          </p:cNvPr>
          <p:cNvSpPr>
            <a:spLocks noGrp="1" noRot="1" noMove="1" noResize="1" noEditPoints="1" noAdjustHandles="1" noChangeArrowheads="1" noChangeShapeType="1"/>
          </p:cNvSpPr>
          <p:nvPr/>
        </p:nvSpPr>
        <p:spPr>
          <a:xfrm>
            <a:off x="769620" y="5186053"/>
            <a:ext cx="10652760" cy="1205221"/>
          </a:xfrm>
          <a:prstGeom prst="rect">
            <a:avLst/>
          </a:prstGeom>
          <a:gradFill flip="none" rotWithShape="1">
            <a:gsLst>
              <a:gs pos="50000">
                <a:srgbClr val="DFE7F5"/>
              </a:gs>
              <a:gs pos="0">
                <a:schemeClr val="bg1"/>
              </a:gs>
              <a:gs pos="100000">
                <a:schemeClr val="bg1"/>
              </a:gs>
            </a:gsLst>
            <a:lin ang="81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Rectangle 1">
            <a:extLst>
              <a:ext uri="{FF2B5EF4-FFF2-40B4-BE49-F238E27FC236}">
                <a16:creationId xmlns:a16="http://schemas.microsoft.com/office/drawing/2014/main" id="{9C35FE96-29D3-4A50-94E7-95A0C76BF0D5}"/>
              </a:ext>
            </a:extLst>
          </p:cNvPr>
          <p:cNvSpPr/>
          <p:nvPr/>
        </p:nvSpPr>
        <p:spPr>
          <a:xfrm>
            <a:off x="3394780" y="5311609"/>
            <a:ext cx="5402440" cy="954107"/>
          </a:xfrm>
          <a:prstGeom prst="rect">
            <a:avLst/>
          </a:prstGeom>
          <a:noFill/>
        </p:spPr>
        <p:txBody>
          <a:bodyPr wrap="none" lIns="91440" tIns="45720" rIns="91440" bIns="4572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da-DK" sz="2800" b="0" i="0" u="none" strike="noStrike" kern="1200" cap="none" spc="0" normalizeH="0" baseline="0" noProof="0" dirty="0">
                <a:ln w="0"/>
                <a:solidFill>
                  <a:prstClr val="black"/>
                </a:solidFill>
                <a:effectLst/>
                <a:uLnTx/>
                <a:uFillTx/>
                <a:latin typeface="Montserrat SemiBold" panose="00000700000000000000" pitchFamily="2" charset="0"/>
                <a:ea typeface="+mn-ea"/>
                <a:cs typeface="+mn-cs"/>
              </a:rPr>
              <a:t>Lorem ipsum dolor sit amet,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fi-FI" sz="2800" b="0" i="0" u="none" strike="noStrike" kern="1200" cap="none" spc="0" normalizeH="0" baseline="0" noProof="0" dirty="0">
                <a:ln w="0"/>
                <a:solidFill>
                  <a:prstClr val="black"/>
                </a:solidFill>
                <a:effectLst/>
                <a:uLnTx/>
                <a:uFillTx/>
                <a:latin typeface="Montserrat SemiBold" panose="00000700000000000000" pitchFamily="2" charset="0"/>
                <a:ea typeface="+mn-ea"/>
                <a:cs typeface="+mn-cs"/>
              </a:rPr>
              <a:t>consectetur adipiscing elit,</a:t>
            </a:r>
          </a:p>
        </p:txBody>
      </p:sp>
      <p:sp>
        <p:nvSpPr>
          <p:cNvPr id="6" name="Rectangle: Top Corners Rounded 5">
            <a:extLst>
              <a:ext uri="{FF2B5EF4-FFF2-40B4-BE49-F238E27FC236}">
                <a16:creationId xmlns:a16="http://schemas.microsoft.com/office/drawing/2014/main" id="{3883AAA7-9B31-4E11-9030-5A1E1B776093}"/>
              </a:ext>
            </a:extLst>
          </p:cNvPr>
          <p:cNvSpPr>
            <a:spLocks noGrp="1" noRot="1" noMove="1" noResize="1" noEditPoints="1" noAdjustHandles="1" noChangeArrowheads="1" noChangeShapeType="1"/>
          </p:cNvSpPr>
          <p:nvPr/>
        </p:nvSpPr>
        <p:spPr>
          <a:xfrm>
            <a:off x="1131528" y="5008797"/>
            <a:ext cx="896748" cy="355276"/>
          </a:xfrm>
          <a:prstGeom prst="round2SameRect">
            <a:avLst>
              <a:gd name="adj1" fmla="val 0"/>
              <a:gd name="adj2" fmla="val 0"/>
            </a:avLst>
          </a:prstGeom>
          <a:solidFill>
            <a:schemeClr val="tx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144000" tIns="54000" rIns="144000" bIns="54000" rtlCol="0" anchor="ct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1">
                <a:ln>
                  <a:noFill/>
                </a:ln>
                <a:solidFill>
                  <a:prstClr val="white"/>
                </a:solidFill>
                <a:effectLst/>
                <a:uLnTx/>
                <a:uFillTx/>
                <a:latin typeface="Daytona" panose="020B0604030500040204" pitchFamily="34" charset="0"/>
                <a:ea typeface="+mn-ea"/>
                <a:cs typeface="+mn-cs"/>
              </a:rPr>
              <a:t>ayat ?</a:t>
            </a:r>
            <a:endParaRPr kumimoji="0" lang="id-ID" sz="1600" b="1" i="0" u="none" strike="noStrike" kern="1200" cap="none" spc="0" normalizeH="0" baseline="0" noProof="1">
              <a:ln>
                <a:noFill/>
              </a:ln>
              <a:solidFill>
                <a:prstClr val="white"/>
              </a:solidFill>
              <a:effectLst/>
              <a:uLnTx/>
              <a:uFillTx/>
              <a:latin typeface="Daytona" panose="020B0604030500040204" pitchFamily="34" charset="0"/>
              <a:ea typeface="+mn-ea"/>
              <a:cs typeface="+mn-cs"/>
            </a:endParaRPr>
          </a:p>
        </p:txBody>
      </p:sp>
      <p:sp>
        <p:nvSpPr>
          <p:cNvPr id="3" name="Rectangle 2">
            <a:extLst>
              <a:ext uri="{FF2B5EF4-FFF2-40B4-BE49-F238E27FC236}">
                <a16:creationId xmlns:a16="http://schemas.microsoft.com/office/drawing/2014/main" id="{6D65E329-5D51-92BC-C6BE-DB94F1314BB7}"/>
              </a:ext>
            </a:extLst>
          </p:cNvPr>
          <p:cNvSpPr>
            <a:spLocks noGrp="1" noRot="1" noChangeAspect="1" noMove="1" noResize="1" noEditPoints="1" noAdjustHandles="1" noChangeArrowheads="1" noChangeShapeType="1"/>
          </p:cNvSpPr>
          <p:nvPr/>
        </p:nvSpPr>
        <p:spPr>
          <a:xfrm>
            <a:off x="11269979" y="6241007"/>
            <a:ext cx="152401" cy="150267"/>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 name="Rectangle 3">
            <a:extLst>
              <a:ext uri="{FF2B5EF4-FFF2-40B4-BE49-F238E27FC236}">
                <a16:creationId xmlns:a16="http://schemas.microsoft.com/office/drawing/2014/main" id="{852ECF8B-F1C7-0129-84B7-F282246391EE}"/>
              </a:ext>
            </a:extLst>
          </p:cNvPr>
          <p:cNvSpPr>
            <a:spLocks noGrp="1" noRot="1" noChangeAspect="1" noMove="1" noResize="1" noEditPoints="1" noAdjustHandles="1" noChangeArrowheads="1" noChangeShapeType="1"/>
          </p:cNvSpPr>
          <p:nvPr/>
        </p:nvSpPr>
        <p:spPr>
          <a:xfrm>
            <a:off x="11269978" y="6090740"/>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 name="Rectangle 7">
            <a:extLst>
              <a:ext uri="{FF2B5EF4-FFF2-40B4-BE49-F238E27FC236}">
                <a16:creationId xmlns:a16="http://schemas.microsoft.com/office/drawing/2014/main" id="{437CD14B-F84B-CCBD-AD1C-E50B3498A7F4}"/>
              </a:ext>
            </a:extLst>
          </p:cNvPr>
          <p:cNvSpPr>
            <a:spLocks noGrp="1" noRot="1" noChangeAspect="1" noMove="1" noResize="1" noEditPoints="1" noAdjustHandles="1" noChangeArrowheads="1" noChangeShapeType="1"/>
          </p:cNvSpPr>
          <p:nvPr/>
        </p:nvSpPr>
        <p:spPr>
          <a:xfrm>
            <a:off x="11117576" y="6241006"/>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nvGrpSpPr>
          <p:cNvPr id="14" name="Group 13">
            <a:extLst>
              <a:ext uri="{FF2B5EF4-FFF2-40B4-BE49-F238E27FC236}">
                <a16:creationId xmlns:a16="http://schemas.microsoft.com/office/drawing/2014/main" id="{CEBFB613-A8E6-6FA7-2F86-E62DC39CB5DA}"/>
              </a:ext>
            </a:extLst>
          </p:cNvPr>
          <p:cNvGrpSpPr>
            <a:grpSpLocks noGrp="1" noUngrp="1" noRot="1" noChangeAspect="1" noMove="1" noResize="1"/>
          </p:cNvGrpSpPr>
          <p:nvPr/>
        </p:nvGrpSpPr>
        <p:grpSpPr>
          <a:xfrm>
            <a:off x="769620" y="5007634"/>
            <a:ext cx="361909" cy="356839"/>
            <a:chOff x="666745" y="5063939"/>
            <a:chExt cx="304804" cy="300534"/>
          </a:xfrm>
        </p:grpSpPr>
        <p:sp>
          <p:nvSpPr>
            <p:cNvPr id="9" name="Rectangle 8">
              <a:extLst>
                <a:ext uri="{FF2B5EF4-FFF2-40B4-BE49-F238E27FC236}">
                  <a16:creationId xmlns:a16="http://schemas.microsoft.com/office/drawing/2014/main" id="{218C2F43-5253-66F2-C3F3-CBF1B1B1CD75}"/>
                </a:ext>
              </a:extLst>
            </p:cNvPr>
            <p:cNvSpPr>
              <a:spLocks noGrp="1" noRot="1" noChangeAspect="1" noMove="1" noResize="1" noEditPoints="1" noAdjustHandles="1" noChangeArrowheads="1" noChangeShapeType="1"/>
            </p:cNvSpPr>
            <p:nvPr/>
          </p:nvSpPr>
          <p:spPr>
            <a:xfrm>
              <a:off x="819148" y="5214206"/>
              <a:ext cx="152401" cy="150267"/>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Rectangle 9">
              <a:extLst>
                <a:ext uri="{FF2B5EF4-FFF2-40B4-BE49-F238E27FC236}">
                  <a16:creationId xmlns:a16="http://schemas.microsoft.com/office/drawing/2014/main" id="{89676D25-7806-C01C-299F-D68840A576D3}"/>
                </a:ext>
              </a:extLst>
            </p:cNvPr>
            <p:cNvSpPr>
              <a:spLocks noGrp="1" noRot="1" noChangeAspect="1" noMove="1" noResize="1" noEditPoints="1" noAdjustHandles="1" noChangeArrowheads="1" noChangeShapeType="1"/>
            </p:cNvSpPr>
            <p:nvPr/>
          </p:nvSpPr>
          <p:spPr>
            <a:xfrm>
              <a:off x="819147" y="5063939"/>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Rectangle 12">
              <a:extLst>
                <a:ext uri="{FF2B5EF4-FFF2-40B4-BE49-F238E27FC236}">
                  <a16:creationId xmlns:a16="http://schemas.microsoft.com/office/drawing/2014/main" id="{8A16A0C0-81F7-BDA9-3E79-E9B8D82784F1}"/>
                </a:ext>
              </a:extLst>
            </p:cNvPr>
            <p:cNvSpPr>
              <a:spLocks noGrp="1" noRot="1" noChangeAspect="1" noMove="1" noResize="1" noEditPoints="1" noAdjustHandles="1" noChangeArrowheads="1" noChangeShapeType="1"/>
            </p:cNvSpPr>
            <p:nvPr/>
          </p:nvSpPr>
          <p:spPr>
            <a:xfrm>
              <a:off x="666745" y="5214205"/>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Tree>
    <p:extLst>
      <p:ext uri="{BB962C8B-B14F-4D97-AF65-F5344CB8AC3E}">
        <p14:creationId xmlns:p14="http://schemas.microsoft.com/office/powerpoint/2010/main" val="318396326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31095F5B-0EF1-4FFF-96D1-3A64E1B1597A}"/>
              </a:ext>
            </a:extLst>
          </p:cNvPr>
          <p:cNvSpPr>
            <a:spLocks noGrp="1" noRot="1" noMove="1" noResize="1" noEditPoints="1" noAdjustHandles="1" noChangeArrowheads="1" noChangeShapeType="1"/>
          </p:cNvSpPr>
          <p:nvPr/>
        </p:nvSpPr>
        <p:spPr>
          <a:xfrm>
            <a:off x="0" y="0"/>
            <a:ext cx="12192000" cy="6857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 name="Rectangle 4">
            <a:extLst>
              <a:ext uri="{FF2B5EF4-FFF2-40B4-BE49-F238E27FC236}">
                <a16:creationId xmlns:a16="http://schemas.microsoft.com/office/drawing/2014/main" id="{1FCE3353-31B6-4E0B-B08D-01F824E02C9C}"/>
              </a:ext>
            </a:extLst>
          </p:cNvPr>
          <p:cNvSpPr>
            <a:spLocks noGrp="1" noRot="1" noMove="1" noResize="1" noEditPoints="1" noAdjustHandles="1" noChangeArrowheads="1" noChangeShapeType="1"/>
          </p:cNvSpPr>
          <p:nvPr/>
        </p:nvSpPr>
        <p:spPr>
          <a:xfrm>
            <a:off x="769620" y="5186053"/>
            <a:ext cx="10652760" cy="1205221"/>
          </a:xfrm>
          <a:prstGeom prst="rect">
            <a:avLst/>
          </a:prstGeom>
          <a:gradFill flip="none" rotWithShape="1">
            <a:gsLst>
              <a:gs pos="50000">
                <a:srgbClr val="DFE7F5"/>
              </a:gs>
              <a:gs pos="0">
                <a:schemeClr val="bg1"/>
              </a:gs>
              <a:gs pos="100000">
                <a:schemeClr val="bg1"/>
              </a:gs>
            </a:gsLst>
            <a:lin ang="81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Rectangle 1">
            <a:extLst>
              <a:ext uri="{FF2B5EF4-FFF2-40B4-BE49-F238E27FC236}">
                <a16:creationId xmlns:a16="http://schemas.microsoft.com/office/drawing/2014/main" id="{9C35FE96-29D3-4A50-94E7-95A0C76BF0D5}"/>
              </a:ext>
            </a:extLst>
          </p:cNvPr>
          <p:cNvSpPr/>
          <p:nvPr/>
        </p:nvSpPr>
        <p:spPr>
          <a:xfrm>
            <a:off x="2790448" y="5311609"/>
            <a:ext cx="6611105" cy="954107"/>
          </a:xfrm>
          <a:prstGeom prst="rect">
            <a:avLst/>
          </a:prstGeom>
          <a:noFill/>
        </p:spPr>
        <p:txBody>
          <a:bodyPr wrap="none" lIns="91440" tIns="45720" rIns="91440" bIns="4572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t-BR" sz="2800" b="0" i="0" u="none" strike="noStrike" kern="1200" cap="none" spc="0" normalizeH="0" baseline="0" noProof="0" dirty="0">
                <a:ln w="0"/>
                <a:solidFill>
                  <a:prstClr val="black"/>
                </a:solidFill>
                <a:effectLst/>
                <a:uLnTx/>
                <a:uFillTx/>
                <a:latin typeface="Montserrat SemiBold" panose="00000700000000000000" pitchFamily="2" charset="0"/>
                <a:ea typeface="+mn-ea"/>
                <a:cs typeface="+mn-cs"/>
              </a:rPr>
              <a:t>sed do eiusmod tempor incididunt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id-ID" sz="2800" b="0" i="0" u="none" strike="noStrike" kern="1200" cap="none" spc="0" normalizeH="0" baseline="0" noProof="1">
                <a:ln w="0"/>
                <a:solidFill>
                  <a:prstClr val="black"/>
                </a:solidFill>
                <a:effectLst/>
                <a:uLnTx/>
                <a:uFillTx/>
                <a:latin typeface="Montserrat SemiBold" panose="00000700000000000000" pitchFamily="2" charset="0"/>
                <a:ea typeface="+mn-ea"/>
                <a:cs typeface="+mn-cs"/>
              </a:rPr>
              <a:t>ut</a:t>
            </a:r>
            <a:r>
              <a:rPr kumimoji="0" lang="fr-FR" sz="2800" b="0" i="0" u="none" strike="noStrike" kern="1200" cap="none" spc="0" normalizeH="0" baseline="0" noProof="0" dirty="0">
                <a:ln w="0"/>
                <a:solidFill>
                  <a:prstClr val="black"/>
                </a:solidFill>
                <a:effectLst/>
                <a:uLnTx/>
                <a:uFillTx/>
                <a:latin typeface="Montserrat SemiBold" panose="00000700000000000000" pitchFamily="2" charset="0"/>
                <a:ea typeface="+mn-ea"/>
                <a:cs typeface="+mn-cs"/>
              </a:rPr>
              <a:t> </a:t>
            </a:r>
            <a:r>
              <a:rPr kumimoji="0" lang="fr-FR" sz="2800" b="0" i="0" u="none" strike="noStrike" kern="1200" cap="none" spc="0" normalizeH="0" baseline="0" noProof="0" dirty="0" err="1">
                <a:ln w="0"/>
                <a:solidFill>
                  <a:prstClr val="black"/>
                </a:solidFill>
                <a:effectLst/>
                <a:uLnTx/>
                <a:uFillTx/>
                <a:latin typeface="Montserrat SemiBold" panose="00000700000000000000" pitchFamily="2" charset="0"/>
                <a:ea typeface="+mn-ea"/>
                <a:cs typeface="+mn-cs"/>
              </a:rPr>
              <a:t>labore</a:t>
            </a:r>
            <a:r>
              <a:rPr kumimoji="0" lang="fr-FR" sz="2800" b="0" i="0" u="none" strike="noStrike" kern="1200" cap="none" spc="0" normalizeH="0" baseline="0" noProof="0" dirty="0">
                <a:ln w="0"/>
                <a:solidFill>
                  <a:prstClr val="black"/>
                </a:solidFill>
                <a:effectLst/>
                <a:uLnTx/>
                <a:uFillTx/>
                <a:latin typeface="Montserrat SemiBold" panose="00000700000000000000" pitchFamily="2" charset="0"/>
                <a:ea typeface="+mn-ea"/>
                <a:cs typeface="+mn-cs"/>
              </a:rPr>
              <a:t> et </a:t>
            </a:r>
            <a:r>
              <a:rPr kumimoji="0" lang="fr-FR" sz="2800" b="0" i="0" u="none" strike="noStrike" kern="1200" cap="none" spc="0" normalizeH="0" baseline="0" noProof="0" dirty="0" err="1">
                <a:ln w="0"/>
                <a:solidFill>
                  <a:prstClr val="black"/>
                </a:solidFill>
                <a:effectLst/>
                <a:uLnTx/>
                <a:uFillTx/>
                <a:latin typeface="Montserrat SemiBold" panose="00000700000000000000" pitchFamily="2" charset="0"/>
                <a:ea typeface="+mn-ea"/>
                <a:cs typeface="+mn-cs"/>
              </a:rPr>
              <a:t>dolore</a:t>
            </a:r>
            <a:r>
              <a:rPr kumimoji="0" lang="fr-FR" sz="2800" b="0" i="0" u="none" strike="noStrike" kern="1200" cap="none" spc="0" normalizeH="0" baseline="0" noProof="0" dirty="0">
                <a:ln w="0"/>
                <a:solidFill>
                  <a:prstClr val="black"/>
                </a:solidFill>
                <a:effectLst/>
                <a:uLnTx/>
                <a:uFillTx/>
                <a:latin typeface="Montserrat SemiBold" panose="00000700000000000000" pitchFamily="2" charset="0"/>
                <a:ea typeface="+mn-ea"/>
                <a:cs typeface="+mn-cs"/>
              </a:rPr>
              <a:t> magna </a:t>
            </a:r>
            <a:r>
              <a:rPr kumimoji="0" lang="fr-FR" sz="2800" b="0" i="0" u="none" strike="noStrike" kern="1200" cap="none" spc="0" normalizeH="0" baseline="0" noProof="0" dirty="0" err="1">
                <a:ln w="0"/>
                <a:solidFill>
                  <a:prstClr val="black"/>
                </a:solidFill>
                <a:effectLst/>
                <a:uLnTx/>
                <a:uFillTx/>
                <a:latin typeface="Montserrat SemiBold" panose="00000700000000000000" pitchFamily="2" charset="0"/>
                <a:ea typeface="+mn-ea"/>
                <a:cs typeface="+mn-cs"/>
              </a:rPr>
              <a:t>aliqua</a:t>
            </a:r>
            <a:r>
              <a:rPr kumimoji="0" lang="fr-FR" sz="2800" b="0" i="0" u="none" strike="noStrike" kern="1200" cap="none" spc="0" normalizeH="0" baseline="0" noProof="0" dirty="0">
                <a:ln w="0"/>
                <a:solidFill>
                  <a:prstClr val="black"/>
                </a:solidFill>
                <a:effectLst/>
                <a:uLnTx/>
                <a:uFillTx/>
                <a:latin typeface="Montserrat SemiBold" panose="00000700000000000000" pitchFamily="2" charset="0"/>
                <a:ea typeface="+mn-ea"/>
                <a:cs typeface="+mn-cs"/>
              </a:rPr>
              <a:t>.</a:t>
            </a:r>
          </a:p>
        </p:txBody>
      </p:sp>
      <p:sp>
        <p:nvSpPr>
          <p:cNvPr id="6" name="Rectangle: Top Corners Rounded 5">
            <a:extLst>
              <a:ext uri="{FF2B5EF4-FFF2-40B4-BE49-F238E27FC236}">
                <a16:creationId xmlns:a16="http://schemas.microsoft.com/office/drawing/2014/main" id="{3883AAA7-9B31-4E11-9030-5A1E1B776093}"/>
              </a:ext>
            </a:extLst>
          </p:cNvPr>
          <p:cNvSpPr>
            <a:spLocks noGrp="1" noRot="1" noMove="1" noResize="1" noEditPoints="1" noAdjustHandles="1" noChangeArrowheads="1" noChangeShapeType="1"/>
          </p:cNvSpPr>
          <p:nvPr/>
        </p:nvSpPr>
        <p:spPr>
          <a:xfrm>
            <a:off x="1131528" y="5008797"/>
            <a:ext cx="661107" cy="355276"/>
          </a:xfrm>
          <a:prstGeom prst="round2SameRect">
            <a:avLst>
              <a:gd name="adj1" fmla="val 0"/>
              <a:gd name="adj2" fmla="val 0"/>
            </a:avLst>
          </a:prstGeom>
          <a:solidFill>
            <a:schemeClr val="tx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144000" tIns="54000" rIns="144000" bIns="54000" rtlCol="0" anchor="ct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1">
                <a:ln>
                  <a:noFill/>
                </a:ln>
                <a:solidFill>
                  <a:prstClr val="white"/>
                </a:solidFill>
                <a:effectLst/>
                <a:uLnTx/>
                <a:uFillTx/>
                <a:latin typeface="Daytona" panose="020B0604030500040204" pitchFamily="34" charset="0"/>
                <a:ea typeface="+mn-ea"/>
                <a:cs typeface="+mn-cs"/>
              </a:rPr>
              <a:t>reff</a:t>
            </a:r>
            <a:endParaRPr kumimoji="0" lang="id-ID" sz="1600" b="1" i="0" u="none" strike="noStrike" kern="1200" cap="none" spc="0" normalizeH="0" baseline="0" noProof="1">
              <a:ln>
                <a:noFill/>
              </a:ln>
              <a:solidFill>
                <a:prstClr val="white"/>
              </a:solidFill>
              <a:effectLst/>
              <a:uLnTx/>
              <a:uFillTx/>
              <a:latin typeface="Daytona" panose="020B0604030500040204" pitchFamily="34" charset="0"/>
              <a:ea typeface="+mn-ea"/>
              <a:cs typeface="+mn-cs"/>
            </a:endParaRPr>
          </a:p>
        </p:txBody>
      </p:sp>
      <p:sp>
        <p:nvSpPr>
          <p:cNvPr id="3" name="Rectangle 2">
            <a:extLst>
              <a:ext uri="{FF2B5EF4-FFF2-40B4-BE49-F238E27FC236}">
                <a16:creationId xmlns:a16="http://schemas.microsoft.com/office/drawing/2014/main" id="{6D65E329-5D51-92BC-C6BE-DB94F1314BB7}"/>
              </a:ext>
            </a:extLst>
          </p:cNvPr>
          <p:cNvSpPr>
            <a:spLocks noGrp="1" noRot="1" noChangeAspect="1" noMove="1" noResize="1" noEditPoints="1" noAdjustHandles="1" noChangeArrowheads="1" noChangeShapeType="1"/>
          </p:cNvSpPr>
          <p:nvPr/>
        </p:nvSpPr>
        <p:spPr>
          <a:xfrm>
            <a:off x="11269979" y="6241007"/>
            <a:ext cx="152401" cy="150267"/>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 name="Rectangle 3">
            <a:extLst>
              <a:ext uri="{FF2B5EF4-FFF2-40B4-BE49-F238E27FC236}">
                <a16:creationId xmlns:a16="http://schemas.microsoft.com/office/drawing/2014/main" id="{852ECF8B-F1C7-0129-84B7-F282246391EE}"/>
              </a:ext>
            </a:extLst>
          </p:cNvPr>
          <p:cNvSpPr>
            <a:spLocks noGrp="1" noRot="1" noChangeAspect="1" noMove="1" noResize="1" noEditPoints="1" noAdjustHandles="1" noChangeArrowheads="1" noChangeShapeType="1"/>
          </p:cNvSpPr>
          <p:nvPr/>
        </p:nvSpPr>
        <p:spPr>
          <a:xfrm>
            <a:off x="11269978" y="6090740"/>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 name="Rectangle 7">
            <a:extLst>
              <a:ext uri="{FF2B5EF4-FFF2-40B4-BE49-F238E27FC236}">
                <a16:creationId xmlns:a16="http://schemas.microsoft.com/office/drawing/2014/main" id="{437CD14B-F84B-CCBD-AD1C-E50B3498A7F4}"/>
              </a:ext>
            </a:extLst>
          </p:cNvPr>
          <p:cNvSpPr>
            <a:spLocks noGrp="1" noRot="1" noChangeAspect="1" noMove="1" noResize="1" noEditPoints="1" noAdjustHandles="1" noChangeArrowheads="1" noChangeShapeType="1"/>
          </p:cNvSpPr>
          <p:nvPr/>
        </p:nvSpPr>
        <p:spPr>
          <a:xfrm>
            <a:off x="11117576" y="6241006"/>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nvGrpSpPr>
          <p:cNvPr id="14" name="Group 13">
            <a:extLst>
              <a:ext uri="{FF2B5EF4-FFF2-40B4-BE49-F238E27FC236}">
                <a16:creationId xmlns:a16="http://schemas.microsoft.com/office/drawing/2014/main" id="{CEBFB613-A8E6-6FA7-2F86-E62DC39CB5DA}"/>
              </a:ext>
            </a:extLst>
          </p:cNvPr>
          <p:cNvGrpSpPr>
            <a:grpSpLocks noGrp="1" noUngrp="1" noRot="1" noChangeAspect="1" noMove="1" noResize="1"/>
          </p:cNvGrpSpPr>
          <p:nvPr/>
        </p:nvGrpSpPr>
        <p:grpSpPr>
          <a:xfrm>
            <a:off x="769620" y="5007634"/>
            <a:ext cx="361909" cy="356839"/>
            <a:chOff x="666745" y="5063939"/>
            <a:chExt cx="304804" cy="300534"/>
          </a:xfrm>
        </p:grpSpPr>
        <p:sp>
          <p:nvSpPr>
            <p:cNvPr id="9" name="Rectangle 8">
              <a:extLst>
                <a:ext uri="{FF2B5EF4-FFF2-40B4-BE49-F238E27FC236}">
                  <a16:creationId xmlns:a16="http://schemas.microsoft.com/office/drawing/2014/main" id="{218C2F43-5253-66F2-C3F3-CBF1B1B1CD75}"/>
                </a:ext>
              </a:extLst>
            </p:cNvPr>
            <p:cNvSpPr>
              <a:spLocks noGrp="1" noRot="1" noChangeAspect="1" noMove="1" noResize="1" noEditPoints="1" noAdjustHandles="1" noChangeArrowheads="1" noChangeShapeType="1"/>
            </p:cNvSpPr>
            <p:nvPr/>
          </p:nvSpPr>
          <p:spPr>
            <a:xfrm>
              <a:off x="819148" y="5214206"/>
              <a:ext cx="152401" cy="150267"/>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Rectangle 9">
              <a:extLst>
                <a:ext uri="{FF2B5EF4-FFF2-40B4-BE49-F238E27FC236}">
                  <a16:creationId xmlns:a16="http://schemas.microsoft.com/office/drawing/2014/main" id="{89676D25-7806-C01C-299F-D68840A576D3}"/>
                </a:ext>
              </a:extLst>
            </p:cNvPr>
            <p:cNvSpPr>
              <a:spLocks noGrp="1" noRot="1" noChangeAspect="1" noMove="1" noResize="1" noEditPoints="1" noAdjustHandles="1" noChangeArrowheads="1" noChangeShapeType="1"/>
            </p:cNvSpPr>
            <p:nvPr/>
          </p:nvSpPr>
          <p:spPr>
            <a:xfrm>
              <a:off x="819147" y="5063939"/>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Rectangle 12">
              <a:extLst>
                <a:ext uri="{FF2B5EF4-FFF2-40B4-BE49-F238E27FC236}">
                  <a16:creationId xmlns:a16="http://schemas.microsoft.com/office/drawing/2014/main" id="{8A16A0C0-81F7-BDA9-3E79-E9B8D82784F1}"/>
                </a:ext>
              </a:extLst>
            </p:cNvPr>
            <p:cNvSpPr>
              <a:spLocks noGrp="1" noRot="1" noChangeAspect="1" noMove="1" noResize="1" noEditPoints="1" noAdjustHandles="1" noChangeArrowheads="1" noChangeShapeType="1"/>
            </p:cNvSpPr>
            <p:nvPr/>
          </p:nvSpPr>
          <p:spPr>
            <a:xfrm>
              <a:off x="666745" y="5214205"/>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Tree>
    <p:extLst>
      <p:ext uri="{BB962C8B-B14F-4D97-AF65-F5344CB8AC3E}">
        <p14:creationId xmlns:p14="http://schemas.microsoft.com/office/powerpoint/2010/main" val="155848980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31095F5B-0EF1-4FFF-96D1-3A64E1B1597A}"/>
              </a:ext>
            </a:extLst>
          </p:cNvPr>
          <p:cNvSpPr>
            <a:spLocks noGrp="1" noRot="1" noMove="1" noResize="1" noEditPoints="1" noAdjustHandles="1" noChangeArrowheads="1" noChangeShapeType="1"/>
          </p:cNvSpPr>
          <p:nvPr/>
        </p:nvSpPr>
        <p:spPr>
          <a:xfrm>
            <a:off x="0" y="0"/>
            <a:ext cx="12192000" cy="6857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 name="Rectangle 4">
            <a:extLst>
              <a:ext uri="{FF2B5EF4-FFF2-40B4-BE49-F238E27FC236}">
                <a16:creationId xmlns:a16="http://schemas.microsoft.com/office/drawing/2014/main" id="{1FCE3353-31B6-4E0B-B08D-01F824E02C9C}"/>
              </a:ext>
            </a:extLst>
          </p:cNvPr>
          <p:cNvSpPr>
            <a:spLocks noGrp="1" noRot="1" noMove="1" noResize="1" noEditPoints="1" noAdjustHandles="1" noChangeArrowheads="1" noChangeShapeType="1"/>
          </p:cNvSpPr>
          <p:nvPr/>
        </p:nvSpPr>
        <p:spPr>
          <a:xfrm>
            <a:off x="769620" y="5186053"/>
            <a:ext cx="10652760" cy="1205221"/>
          </a:xfrm>
          <a:prstGeom prst="rect">
            <a:avLst/>
          </a:prstGeom>
          <a:gradFill flip="none" rotWithShape="1">
            <a:gsLst>
              <a:gs pos="50000">
                <a:srgbClr val="DFE7F5"/>
              </a:gs>
              <a:gs pos="0">
                <a:schemeClr val="bg1"/>
              </a:gs>
              <a:gs pos="100000">
                <a:schemeClr val="bg1"/>
              </a:gs>
            </a:gsLst>
            <a:lin ang="81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Rectangle 1">
            <a:extLst>
              <a:ext uri="{FF2B5EF4-FFF2-40B4-BE49-F238E27FC236}">
                <a16:creationId xmlns:a16="http://schemas.microsoft.com/office/drawing/2014/main" id="{9C35FE96-29D3-4A50-94E7-95A0C76BF0D5}"/>
              </a:ext>
            </a:extLst>
          </p:cNvPr>
          <p:cNvSpPr/>
          <p:nvPr/>
        </p:nvSpPr>
        <p:spPr>
          <a:xfrm>
            <a:off x="3394780" y="5311609"/>
            <a:ext cx="5402440" cy="954107"/>
          </a:xfrm>
          <a:prstGeom prst="rect">
            <a:avLst/>
          </a:prstGeom>
          <a:noFill/>
        </p:spPr>
        <p:txBody>
          <a:bodyPr wrap="none" lIns="91440" tIns="45720" rIns="91440" bIns="4572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da-DK" sz="2800" b="0" i="0" u="none" strike="noStrike" kern="1200" cap="none" spc="0" normalizeH="0" baseline="0" noProof="0" dirty="0">
                <a:ln w="0"/>
                <a:solidFill>
                  <a:prstClr val="black"/>
                </a:solidFill>
                <a:effectLst/>
                <a:uLnTx/>
                <a:uFillTx/>
                <a:latin typeface="Montserrat SemiBold" panose="00000700000000000000" pitchFamily="2" charset="0"/>
                <a:ea typeface="+mn-ea"/>
                <a:cs typeface="+mn-cs"/>
              </a:rPr>
              <a:t>Lorem ipsum dolor sit amet,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fi-FI" sz="2800" b="0" i="0" u="none" strike="noStrike" kern="1200" cap="none" spc="0" normalizeH="0" baseline="0" noProof="0" dirty="0">
                <a:ln w="0"/>
                <a:solidFill>
                  <a:prstClr val="black"/>
                </a:solidFill>
                <a:effectLst/>
                <a:uLnTx/>
                <a:uFillTx/>
                <a:latin typeface="Montserrat SemiBold" panose="00000700000000000000" pitchFamily="2" charset="0"/>
                <a:ea typeface="+mn-ea"/>
                <a:cs typeface="+mn-cs"/>
              </a:rPr>
              <a:t>consectetur adipiscing elit,</a:t>
            </a:r>
          </a:p>
        </p:txBody>
      </p:sp>
      <p:sp>
        <p:nvSpPr>
          <p:cNvPr id="6" name="Rectangle: Top Corners Rounded 5">
            <a:extLst>
              <a:ext uri="{FF2B5EF4-FFF2-40B4-BE49-F238E27FC236}">
                <a16:creationId xmlns:a16="http://schemas.microsoft.com/office/drawing/2014/main" id="{3883AAA7-9B31-4E11-9030-5A1E1B776093}"/>
              </a:ext>
            </a:extLst>
          </p:cNvPr>
          <p:cNvSpPr>
            <a:spLocks noGrp="1" noRot="1" noMove="1" noResize="1" noEditPoints="1" noAdjustHandles="1" noChangeArrowheads="1" noChangeShapeType="1"/>
          </p:cNvSpPr>
          <p:nvPr/>
        </p:nvSpPr>
        <p:spPr>
          <a:xfrm>
            <a:off x="1131528" y="5008797"/>
            <a:ext cx="896748" cy="355276"/>
          </a:xfrm>
          <a:prstGeom prst="round2SameRect">
            <a:avLst>
              <a:gd name="adj1" fmla="val 0"/>
              <a:gd name="adj2" fmla="val 0"/>
            </a:avLst>
          </a:prstGeom>
          <a:solidFill>
            <a:schemeClr val="tx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144000" tIns="54000" rIns="144000" bIns="54000" rtlCol="0" anchor="ct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1">
                <a:ln>
                  <a:noFill/>
                </a:ln>
                <a:solidFill>
                  <a:prstClr val="white"/>
                </a:solidFill>
                <a:effectLst/>
                <a:uLnTx/>
                <a:uFillTx/>
                <a:latin typeface="Daytona" panose="020B0604030500040204" pitchFamily="34" charset="0"/>
                <a:ea typeface="+mn-ea"/>
                <a:cs typeface="+mn-cs"/>
              </a:rPr>
              <a:t>ayat ?</a:t>
            </a:r>
            <a:endParaRPr kumimoji="0" lang="id-ID" sz="1600" b="1" i="0" u="none" strike="noStrike" kern="1200" cap="none" spc="0" normalizeH="0" baseline="0" noProof="1">
              <a:ln>
                <a:noFill/>
              </a:ln>
              <a:solidFill>
                <a:prstClr val="white"/>
              </a:solidFill>
              <a:effectLst/>
              <a:uLnTx/>
              <a:uFillTx/>
              <a:latin typeface="Daytona" panose="020B0604030500040204" pitchFamily="34" charset="0"/>
              <a:ea typeface="+mn-ea"/>
              <a:cs typeface="+mn-cs"/>
            </a:endParaRPr>
          </a:p>
        </p:txBody>
      </p:sp>
      <p:sp>
        <p:nvSpPr>
          <p:cNvPr id="3" name="Rectangle 2">
            <a:extLst>
              <a:ext uri="{FF2B5EF4-FFF2-40B4-BE49-F238E27FC236}">
                <a16:creationId xmlns:a16="http://schemas.microsoft.com/office/drawing/2014/main" id="{6D65E329-5D51-92BC-C6BE-DB94F1314BB7}"/>
              </a:ext>
            </a:extLst>
          </p:cNvPr>
          <p:cNvSpPr>
            <a:spLocks noGrp="1" noRot="1" noChangeAspect="1" noMove="1" noResize="1" noEditPoints="1" noAdjustHandles="1" noChangeArrowheads="1" noChangeShapeType="1"/>
          </p:cNvSpPr>
          <p:nvPr/>
        </p:nvSpPr>
        <p:spPr>
          <a:xfrm>
            <a:off x="11269979" y="6241007"/>
            <a:ext cx="152401" cy="150267"/>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 name="Rectangle 3">
            <a:extLst>
              <a:ext uri="{FF2B5EF4-FFF2-40B4-BE49-F238E27FC236}">
                <a16:creationId xmlns:a16="http://schemas.microsoft.com/office/drawing/2014/main" id="{852ECF8B-F1C7-0129-84B7-F282246391EE}"/>
              </a:ext>
            </a:extLst>
          </p:cNvPr>
          <p:cNvSpPr>
            <a:spLocks noGrp="1" noRot="1" noChangeAspect="1" noMove="1" noResize="1" noEditPoints="1" noAdjustHandles="1" noChangeArrowheads="1" noChangeShapeType="1"/>
          </p:cNvSpPr>
          <p:nvPr/>
        </p:nvSpPr>
        <p:spPr>
          <a:xfrm>
            <a:off x="11269978" y="6090740"/>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 name="Rectangle 7">
            <a:extLst>
              <a:ext uri="{FF2B5EF4-FFF2-40B4-BE49-F238E27FC236}">
                <a16:creationId xmlns:a16="http://schemas.microsoft.com/office/drawing/2014/main" id="{437CD14B-F84B-CCBD-AD1C-E50B3498A7F4}"/>
              </a:ext>
            </a:extLst>
          </p:cNvPr>
          <p:cNvSpPr>
            <a:spLocks noGrp="1" noRot="1" noChangeAspect="1" noMove="1" noResize="1" noEditPoints="1" noAdjustHandles="1" noChangeArrowheads="1" noChangeShapeType="1"/>
          </p:cNvSpPr>
          <p:nvPr/>
        </p:nvSpPr>
        <p:spPr>
          <a:xfrm>
            <a:off x="11117576" y="6241006"/>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nvGrpSpPr>
          <p:cNvPr id="14" name="Group 13">
            <a:extLst>
              <a:ext uri="{FF2B5EF4-FFF2-40B4-BE49-F238E27FC236}">
                <a16:creationId xmlns:a16="http://schemas.microsoft.com/office/drawing/2014/main" id="{CEBFB613-A8E6-6FA7-2F86-E62DC39CB5DA}"/>
              </a:ext>
            </a:extLst>
          </p:cNvPr>
          <p:cNvGrpSpPr>
            <a:grpSpLocks noGrp="1" noUngrp="1" noRot="1" noChangeAspect="1" noMove="1" noResize="1"/>
          </p:cNvGrpSpPr>
          <p:nvPr/>
        </p:nvGrpSpPr>
        <p:grpSpPr>
          <a:xfrm>
            <a:off x="769620" y="5007634"/>
            <a:ext cx="361909" cy="356839"/>
            <a:chOff x="666745" y="5063939"/>
            <a:chExt cx="304804" cy="300534"/>
          </a:xfrm>
        </p:grpSpPr>
        <p:sp>
          <p:nvSpPr>
            <p:cNvPr id="9" name="Rectangle 8">
              <a:extLst>
                <a:ext uri="{FF2B5EF4-FFF2-40B4-BE49-F238E27FC236}">
                  <a16:creationId xmlns:a16="http://schemas.microsoft.com/office/drawing/2014/main" id="{218C2F43-5253-66F2-C3F3-CBF1B1B1CD75}"/>
                </a:ext>
              </a:extLst>
            </p:cNvPr>
            <p:cNvSpPr>
              <a:spLocks noGrp="1" noRot="1" noChangeAspect="1" noMove="1" noResize="1" noEditPoints="1" noAdjustHandles="1" noChangeArrowheads="1" noChangeShapeType="1"/>
            </p:cNvSpPr>
            <p:nvPr/>
          </p:nvSpPr>
          <p:spPr>
            <a:xfrm>
              <a:off x="819148" y="5214206"/>
              <a:ext cx="152401" cy="150267"/>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Rectangle 9">
              <a:extLst>
                <a:ext uri="{FF2B5EF4-FFF2-40B4-BE49-F238E27FC236}">
                  <a16:creationId xmlns:a16="http://schemas.microsoft.com/office/drawing/2014/main" id="{89676D25-7806-C01C-299F-D68840A576D3}"/>
                </a:ext>
              </a:extLst>
            </p:cNvPr>
            <p:cNvSpPr>
              <a:spLocks noGrp="1" noRot="1" noChangeAspect="1" noMove="1" noResize="1" noEditPoints="1" noAdjustHandles="1" noChangeArrowheads="1" noChangeShapeType="1"/>
            </p:cNvSpPr>
            <p:nvPr/>
          </p:nvSpPr>
          <p:spPr>
            <a:xfrm>
              <a:off x="819147" y="5063939"/>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Rectangle 12">
              <a:extLst>
                <a:ext uri="{FF2B5EF4-FFF2-40B4-BE49-F238E27FC236}">
                  <a16:creationId xmlns:a16="http://schemas.microsoft.com/office/drawing/2014/main" id="{8A16A0C0-81F7-BDA9-3E79-E9B8D82784F1}"/>
                </a:ext>
              </a:extLst>
            </p:cNvPr>
            <p:cNvSpPr>
              <a:spLocks noGrp="1" noRot="1" noChangeAspect="1" noMove="1" noResize="1" noEditPoints="1" noAdjustHandles="1" noChangeArrowheads="1" noChangeShapeType="1"/>
            </p:cNvSpPr>
            <p:nvPr/>
          </p:nvSpPr>
          <p:spPr>
            <a:xfrm>
              <a:off x="666745" y="5214205"/>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
        <p:nvSpPr>
          <p:cNvPr id="11" name="Rectangle: Top Corners Rounded 10">
            <a:extLst>
              <a:ext uri="{FF2B5EF4-FFF2-40B4-BE49-F238E27FC236}">
                <a16:creationId xmlns:a16="http://schemas.microsoft.com/office/drawing/2014/main" id="{4F72397E-F0C3-CFCC-8B70-949F4D5BD56D}"/>
              </a:ext>
            </a:extLst>
          </p:cNvPr>
          <p:cNvSpPr>
            <a:spLocks/>
          </p:cNvSpPr>
          <p:nvPr/>
        </p:nvSpPr>
        <p:spPr>
          <a:xfrm>
            <a:off x="9672167" y="5007634"/>
            <a:ext cx="1746340" cy="355276"/>
          </a:xfrm>
          <a:prstGeom prst="round2SameRect">
            <a:avLst>
              <a:gd name="adj1" fmla="val 0"/>
              <a:gd name="adj2" fmla="val 0"/>
            </a:avLst>
          </a:prstGeom>
          <a:solidFill>
            <a:schemeClr val="tx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144000" tIns="54000" rIns="144000" bIns="54000" rtlCol="0" anchor="ctr">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600" b="1" i="1" u="none" strike="noStrike" kern="1200" cap="none" spc="0" normalizeH="0" baseline="0" noProof="1">
                <a:ln>
                  <a:noFill/>
                </a:ln>
                <a:solidFill>
                  <a:prstClr val="white"/>
                </a:solidFill>
                <a:effectLst/>
                <a:uLnTx/>
                <a:uFillTx/>
                <a:latin typeface="Daytona" panose="020B0604030500040204" pitchFamily="34" charset="0"/>
                <a:ea typeface="+mn-ea"/>
                <a:cs typeface="+mn-cs"/>
              </a:rPr>
              <a:t>jemaat berdiri</a:t>
            </a:r>
            <a:endParaRPr kumimoji="0" lang="id-ID" sz="1600" b="1" i="1" u="none" strike="noStrike" kern="1200" cap="none" spc="0" normalizeH="0" baseline="0" noProof="1">
              <a:ln>
                <a:noFill/>
              </a:ln>
              <a:solidFill>
                <a:prstClr val="white"/>
              </a:solidFill>
              <a:effectLst/>
              <a:uLnTx/>
              <a:uFillTx/>
              <a:latin typeface="Daytona" panose="020B0604030500040204" pitchFamily="34" charset="0"/>
              <a:ea typeface="+mn-ea"/>
              <a:cs typeface="+mn-cs"/>
            </a:endParaRPr>
          </a:p>
        </p:txBody>
      </p:sp>
    </p:spTree>
    <p:extLst>
      <p:ext uri="{BB962C8B-B14F-4D97-AF65-F5344CB8AC3E}">
        <p14:creationId xmlns:p14="http://schemas.microsoft.com/office/powerpoint/2010/main" val="421760829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2" fill="hold" grpId="0" nodeType="with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wipe(right)">
                                      <p:cBhvr>
                                        <p:cTn id="7" dur="25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31095F5B-0EF1-4FFF-96D1-3A64E1B1597A}"/>
              </a:ext>
            </a:extLst>
          </p:cNvPr>
          <p:cNvSpPr>
            <a:spLocks noGrp="1" noRot="1" noMove="1" noResize="1" noEditPoints="1" noAdjustHandles="1" noChangeArrowheads="1" noChangeShapeType="1"/>
          </p:cNvSpPr>
          <p:nvPr/>
        </p:nvSpPr>
        <p:spPr>
          <a:xfrm>
            <a:off x="0" y="0"/>
            <a:ext cx="12192000" cy="6857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 name="Rectangle 4">
            <a:extLst>
              <a:ext uri="{FF2B5EF4-FFF2-40B4-BE49-F238E27FC236}">
                <a16:creationId xmlns:a16="http://schemas.microsoft.com/office/drawing/2014/main" id="{1FCE3353-31B6-4E0B-B08D-01F824E02C9C}"/>
              </a:ext>
            </a:extLst>
          </p:cNvPr>
          <p:cNvSpPr>
            <a:spLocks noGrp="1" noRot="1" noMove="1" noResize="1" noEditPoints="1" noAdjustHandles="1" noChangeArrowheads="1" noChangeShapeType="1"/>
          </p:cNvSpPr>
          <p:nvPr/>
        </p:nvSpPr>
        <p:spPr>
          <a:xfrm>
            <a:off x="769620" y="5186053"/>
            <a:ext cx="10652760" cy="1205221"/>
          </a:xfrm>
          <a:prstGeom prst="rect">
            <a:avLst/>
          </a:prstGeom>
          <a:gradFill flip="none" rotWithShape="1">
            <a:gsLst>
              <a:gs pos="50000">
                <a:srgbClr val="DFE7F5"/>
              </a:gs>
              <a:gs pos="0">
                <a:schemeClr val="bg1"/>
              </a:gs>
              <a:gs pos="100000">
                <a:schemeClr val="bg1"/>
              </a:gs>
            </a:gsLst>
            <a:lin ang="81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Rectangle 1">
            <a:extLst>
              <a:ext uri="{FF2B5EF4-FFF2-40B4-BE49-F238E27FC236}">
                <a16:creationId xmlns:a16="http://schemas.microsoft.com/office/drawing/2014/main" id="{9C35FE96-29D3-4A50-94E7-95A0C76BF0D5}"/>
              </a:ext>
            </a:extLst>
          </p:cNvPr>
          <p:cNvSpPr/>
          <p:nvPr/>
        </p:nvSpPr>
        <p:spPr>
          <a:xfrm>
            <a:off x="2790448" y="5311609"/>
            <a:ext cx="6611105" cy="954107"/>
          </a:xfrm>
          <a:prstGeom prst="rect">
            <a:avLst/>
          </a:prstGeom>
          <a:noFill/>
        </p:spPr>
        <p:txBody>
          <a:bodyPr wrap="none" lIns="91440" tIns="45720" rIns="91440" bIns="4572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t-BR" sz="2800" b="0" i="0" u="none" strike="noStrike" kern="1200" cap="none" spc="0" normalizeH="0" baseline="0" noProof="0" dirty="0">
                <a:ln w="0"/>
                <a:solidFill>
                  <a:prstClr val="black"/>
                </a:solidFill>
                <a:effectLst/>
                <a:uLnTx/>
                <a:uFillTx/>
                <a:latin typeface="Montserrat SemiBold" panose="00000700000000000000" pitchFamily="2" charset="0"/>
                <a:ea typeface="+mn-ea"/>
                <a:cs typeface="+mn-cs"/>
              </a:rPr>
              <a:t>sed do eiusmod tempor incididunt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id-ID" sz="2800" b="0" i="0" u="none" strike="noStrike" kern="1200" cap="none" spc="0" normalizeH="0" baseline="0" noProof="1">
                <a:ln w="0"/>
                <a:solidFill>
                  <a:prstClr val="black"/>
                </a:solidFill>
                <a:effectLst/>
                <a:uLnTx/>
                <a:uFillTx/>
                <a:latin typeface="Montserrat SemiBold" panose="00000700000000000000" pitchFamily="2" charset="0"/>
                <a:ea typeface="+mn-ea"/>
                <a:cs typeface="+mn-cs"/>
              </a:rPr>
              <a:t>ut</a:t>
            </a:r>
            <a:r>
              <a:rPr kumimoji="0" lang="fr-FR" sz="2800" b="0" i="0" u="none" strike="noStrike" kern="1200" cap="none" spc="0" normalizeH="0" baseline="0" noProof="0" dirty="0">
                <a:ln w="0"/>
                <a:solidFill>
                  <a:prstClr val="black"/>
                </a:solidFill>
                <a:effectLst/>
                <a:uLnTx/>
                <a:uFillTx/>
                <a:latin typeface="Montserrat SemiBold" panose="00000700000000000000" pitchFamily="2" charset="0"/>
                <a:ea typeface="+mn-ea"/>
                <a:cs typeface="+mn-cs"/>
              </a:rPr>
              <a:t> </a:t>
            </a:r>
            <a:r>
              <a:rPr kumimoji="0" lang="fr-FR" sz="2800" b="0" i="0" u="none" strike="noStrike" kern="1200" cap="none" spc="0" normalizeH="0" baseline="0" noProof="0" dirty="0" err="1">
                <a:ln w="0"/>
                <a:solidFill>
                  <a:prstClr val="black"/>
                </a:solidFill>
                <a:effectLst/>
                <a:uLnTx/>
                <a:uFillTx/>
                <a:latin typeface="Montserrat SemiBold" panose="00000700000000000000" pitchFamily="2" charset="0"/>
                <a:ea typeface="+mn-ea"/>
                <a:cs typeface="+mn-cs"/>
              </a:rPr>
              <a:t>labore</a:t>
            </a:r>
            <a:r>
              <a:rPr kumimoji="0" lang="fr-FR" sz="2800" b="0" i="0" u="none" strike="noStrike" kern="1200" cap="none" spc="0" normalizeH="0" baseline="0" noProof="0" dirty="0">
                <a:ln w="0"/>
                <a:solidFill>
                  <a:prstClr val="black"/>
                </a:solidFill>
                <a:effectLst/>
                <a:uLnTx/>
                <a:uFillTx/>
                <a:latin typeface="Montserrat SemiBold" panose="00000700000000000000" pitchFamily="2" charset="0"/>
                <a:ea typeface="+mn-ea"/>
                <a:cs typeface="+mn-cs"/>
              </a:rPr>
              <a:t> et </a:t>
            </a:r>
            <a:r>
              <a:rPr kumimoji="0" lang="fr-FR" sz="2800" b="0" i="0" u="none" strike="noStrike" kern="1200" cap="none" spc="0" normalizeH="0" baseline="0" noProof="0" dirty="0" err="1">
                <a:ln w="0"/>
                <a:solidFill>
                  <a:prstClr val="black"/>
                </a:solidFill>
                <a:effectLst/>
                <a:uLnTx/>
                <a:uFillTx/>
                <a:latin typeface="Montserrat SemiBold" panose="00000700000000000000" pitchFamily="2" charset="0"/>
                <a:ea typeface="+mn-ea"/>
                <a:cs typeface="+mn-cs"/>
              </a:rPr>
              <a:t>dolore</a:t>
            </a:r>
            <a:r>
              <a:rPr kumimoji="0" lang="fr-FR" sz="2800" b="0" i="0" u="none" strike="noStrike" kern="1200" cap="none" spc="0" normalizeH="0" baseline="0" noProof="0" dirty="0">
                <a:ln w="0"/>
                <a:solidFill>
                  <a:prstClr val="black"/>
                </a:solidFill>
                <a:effectLst/>
                <a:uLnTx/>
                <a:uFillTx/>
                <a:latin typeface="Montserrat SemiBold" panose="00000700000000000000" pitchFamily="2" charset="0"/>
                <a:ea typeface="+mn-ea"/>
                <a:cs typeface="+mn-cs"/>
              </a:rPr>
              <a:t> magna </a:t>
            </a:r>
            <a:r>
              <a:rPr kumimoji="0" lang="fr-FR" sz="2800" b="0" i="0" u="none" strike="noStrike" kern="1200" cap="none" spc="0" normalizeH="0" baseline="0" noProof="0" dirty="0" err="1">
                <a:ln w="0"/>
                <a:solidFill>
                  <a:prstClr val="black"/>
                </a:solidFill>
                <a:effectLst/>
                <a:uLnTx/>
                <a:uFillTx/>
                <a:latin typeface="Montserrat SemiBold" panose="00000700000000000000" pitchFamily="2" charset="0"/>
                <a:ea typeface="+mn-ea"/>
                <a:cs typeface="+mn-cs"/>
              </a:rPr>
              <a:t>aliqua</a:t>
            </a:r>
            <a:r>
              <a:rPr kumimoji="0" lang="fr-FR" sz="2800" b="0" i="0" u="none" strike="noStrike" kern="1200" cap="none" spc="0" normalizeH="0" baseline="0" noProof="0" dirty="0">
                <a:ln w="0"/>
                <a:solidFill>
                  <a:prstClr val="black"/>
                </a:solidFill>
                <a:effectLst/>
                <a:uLnTx/>
                <a:uFillTx/>
                <a:latin typeface="Montserrat SemiBold" panose="00000700000000000000" pitchFamily="2" charset="0"/>
                <a:ea typeface="+mn-ea"/>
                <a:cs typeface="+mn-cs"/>
              </a:rPr>
              <a:t>.</a:t>
            </a:r>
          </a:p>
        </p:txBody>
      </p:sp>
      <p:sp>
        <p:nvSpPr>
          <p:cNvPr id="6" name="Rectangle: Top Corners Rounded 5">
            <a:extLst>
              <a:ext uri="{FF2B5EF4-FFF2-40B4-BE49-F238E27FC236}">
                <a16:creationId xmlns:a16="http://schemas.microsoft.com/office/drawing/2014/main" id="{3883AAA7-9B31-4E11-9030-5A1E1B776093}"/>
              </a:ext>
            </a:extLst>
          </p:cNvPr>
          <p:cNvSpPr>
            <a:spLocks noGrp="1" noRot="1" noMove="1" noResize="1" noEditPoints="1" noAdjustHandles="1" noChangeArrowheads="1" noChangeShapeType="1"/>
          </p:cNvSpPr>
          <p:nvPr/>
        </p:nvSpPr>
        <p:spPr>
          <a:xfrm>
            <a:off x="1131528" y="5008797"/>
            <a:ext cx="661107" cy="355276"/>
          </a:xfrm>
          <a:prstGeom prst="round2SameRect">
            <a:avLst>
              <a:gd name="adj1" fmla="val 0"/>
              <a:gd name="adj2" fmla="val 0"/>
            </a:avLst>
          </a:prstGeom>
          <a:solidFill>
            <a:schemeClr val="tx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144000" tIns="54000" rIns="144000" bIns="54000" rtlCol="0" anchor="ct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1">
                <a:ln>
                  <a:noFill/>
                </a:ln>
                <a:solidFill>
                  <a:prstClr val="white"/>
                </a:solidFill>
                <a:effectLst/>
                <a:uLnTx/>
                <a:uFillTx/>
                <a:latin typeface="Daytona" panose="020B0604030500040204" pitchFamily="34" charset="0"/>
                <a:ea typeface="+mn-ea"/>
                <a:cs typeface="+mn-cs"/>
              </a:rPr>
              <a:t>reff</a:t>
            </a:r>
            <a:endParaRPr kumimoji="0" lang="id-ID" sz="1600" b="1" i="0" u="none" strike="noStrike" kern="1200" cap="none" spc="0" normalizeH="0" baseline="0" noProof="1">
              <a:ln>
                <a:noFill/>
              </a:ln>
              <a:solidFill>
                <a:prstClr val="white"/>
              </a:solidFill>
              <a:effectLst/>
              <a:uLnTx/>
              <a:uFillTx/>
              <a:latin typeface="Daytona" panose="020B0604030500040204" pitchFamily="34" charset="0"/>
              <a:ea typeface="+mn-ea"/>
              <a:cs typeface="+mn-cs"/>
            </a:endParaRPr>
          </a:p>
        </p:txBody>
      </p:sp>
      <p:sp>
        <p:nvSpPr>
          <p:cNvPr id="3" name="Rectangle 2">
            <a:extLst>
              <a:ext uri="{FF2B5EF4-FFF2-40B4-BE49-F238E27FC236}">
                <a16:creationId xmlns:a16="http://schemas.microsoft.com/office/drawing/2014/main" id="{6D65E329-5D51-92BC-C6BE-DB94F1314BB7}"/>
              </a:ext>
            </a:extLst>
          </p:cNvPr>
          <p:cNvSpPr>
            <a:spLocks noGrp="1" noRot="1" noChangeAspect="1" noMove="1" noResize="1" noEditPoints="1" noAdjustHandles="1" noChangeArrowheads="1" noChangeShapeType="1"/>
          </p:cNvSpPr>
          <p:nvPr/>
        </p:nvSpPr>
        <p:spPr>
          <a:xfrm>
            <a:off x="11269979" y="6241007"/>
            <a:ext cx="152401" cy="150267"/>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 name="Rectangle 3">
            <a:extLst>
              <a:ext uri="{FF2B5EF4-FFF2-40B4-BE49-F238E27FC236}">
                <a16:creationId xmlns:a16="http://schemas.microsoft.com/office/drawing/2014/main" id="{852ECF8B-F1C7-0129-84B7-F282246391EE}"/>
              </a:ext>
            </a:extLst>
          </p:cNvPr>
          <p:cNvSpPr>
            <a:spLocks noGrp="1" noRot="1" noChangeAspect="1" noMove="1" noResize="1" noEditPoints="1" noAdjustHandles="1" noChangeArrowheads="1" noChangeShapeType="1"/>
          </p:cNvSpPr>
          <p:nvPr/>
        </p:nvSpPr>
        <p:spPr>
          <a:xfrm>
            <a:off x="11269978" y="6090740"/>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 name="Rectangle 7">
            <a:extLst>
              <a:ext uri="{FF2B5EF4-FFF2-40B4-BE49-F238E27FC236}">
                <a16:creationId xmlns:a16="http://schemas.microsoft.com/office/drawing/2014/main" id="{437CD14B-F84B-CCBD-AD1C-E50B3498A7F4}"/>
              </a:ext>
            </a:extLst>
          </p:cNvPr>
          <p:cNvSpPr>
            <a:spLocks noGrp="1" noRot="1" noChangeAspect="1" noMove="1" noResize="1" noEditPoints="1" noAdjustHandles="1" noChangeArrowheads="1" noChangeShapeType="1"/>
          </p:cNvSpPr>
          <p:nvPr/>
        </p:nvSpPr>
        <p:spPr>
          <a:xfrm>
            <a:off x="11117576" y="6241006"/>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nvGrpSpPr>
          <p:cNvPr id="14" name="Group 13">
            <a:extLst>
              <a:ext uri="{FF2B5EF4-FFF2-40B4-BE49-F238E27FC236}">
                <a16:creationId xmlns:a16="http://schemas.microsoft.com/office/drawing/2014/main" id="{CEBFB613-A8E6-6FA7-2F86-E62DC39CB5DA}"/>
              </a:ext>
            </a:extLst>
          </p:cNvPr>
          <p:cNvGrpSpPr>
            <a:grpSpLocks noGrp="1" noUngrp="1" noRot="1" noChangeAspect="1" noMove="1" noResize="1"/>
          </p:cNvGrpSpPr>
          <p:nvPr/>
        </p:nvGrpSpPr>
        <p:grpSpPr>
          <a:xfrm>
            <a:off x="769620" y="5007634"/>
            <a:ext cx="361909" cy="356839"/>
            <a:chOff x="666745" y="5063939"/>
            <a:chExt cx="304804" cy="300534"/>
          </a:xfrm>
        </p:grpSpPr>
        <p:sp>
          <p:nvSpPr>
            <p:cNvPr id="9" name="Rectangle 8">
              <a:extLst>
                <a:ext uri="{FF2B5EF4-FFF2-40B4-BE49-F238E27FC236}">
                  <a16:creationId xmlns:a16="http://schemas.microsoft.com/office/drawing/2014/main" id="{218C2F43-5253-66F2-C3F3-CBF1B1B1CD75}"/>
                </a:ext>
              </a:extLst>
            </p:cNvPr>
            <p:cNvSpPr>
              <a:spLocks noGrp="1" noRot="1" noChangeAspect="1" noMove="1" noResize="1" noEditPoints="1" noAdjustHandles="1" noChangeArrowheads="1" noChangeShapeType="1"/>
            </p:cNvSpPr>
            <p:nvPr/>
          </p:nvSpPr>
          <p:spPr>
            <a:xfrm>
              <a:off x="819148" y="5214206"/>
              <a:ext cx="152401" cy="150267"/>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Rectangle 9">
              <a:extLst>
                <a:ext uri="{FF2B5EF4-FFF2-40B4-BE49-F238E27FC236}">
                  <a16:creationId xmlns:a16="http://schemas.microsoft.com/office/drawing/2014/main" id="{89676D25-7806-C01C-299F-D68840A576D3}"/>
                </a:ext>
              </a:extLst>
            </p:cNvPr>
            <p:cNvSpPr>
              <a:spLocks noGrp="1" noRot="1" noChangeAspect="1" noMove="1" noResize="1" noEditPoints="1" noAdjustHandles="1" noChangeArrowheads="1" noChangeShapeType="1"/>
            </p:cNvSpPr>
            <p:nvPr/>
          </p:nvSpPr>
          <p:spPr>
            <a:xfrm>
              <a:off x="819147" y="5063939"/>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Rectangle 12">
              <a:extLst>
                <a:ext uri="{FF2B5EF4-FFF2-40B4-BE49-F238E27FC236}">
                  <a16:creationId xmlns:a16="http://schemas.microsoft.com/office/drawing/2014/main" id="{8A16A0C0-81F7-BDA9-3E79-E9B8D82784F1}"/>
                </a:ext>
              </a:extLst>
            </p:cNvPr>
            <p:cNvSpPr>
              <a:spLocks noGrp="1" noRot="1" noChangeAspect="1" noMove="1" noResize="1" noEditPoints="1" noAdjustHandles="1" noChangeArrowheads="1" noChangeShapeType="1"/>
            </p:cNvSpPr>
            <p:nvPr/>
          </p:nvSpPr>
          <p:spPr>
            <a:xfrm>
              <a:off x="666745" y="5214205"/>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Tree>
    <p:extLst>
      <p:ext uri="{BB962C8B-B14F-4D97-AF65-F5344CB8AC3E}">
        <p14:creationId xmlns:p14="http://schemas.microsoft.com/office/powerpoint/2010/main" val="300146881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31095F5B-0EF1-4FFF-96D1-3A64E1B1597A}"/>
              </a:ext>
            </a:extLst>
          </p:cNvPr>
          <p:cNvSpPr/>
          <p:nvPr/>
        </p:nvSpPr>
        <p:spPr>
          <a:xfrm>
            <a:off x="0" y="0"/>
            <a:ext cx="12192000" cy="6857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631361956"/>
      </p:ext>
    </p:extLst>
  </p:cSld>
  <p:clrMapOvr>
    <a:masterClrMapping/>
  </p:clrMapOvr>
  <p:transition>
    <p:fade/>
  </p:transition>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Green Screen Overlay">
            <a:hlinkClick r:id="" action="ppaction://media"/>
            <a:extLst>
              <a:ext uri="{FF2B5EF4-FFF2-40B4-BE49-F238E27FC236}">
                <a16:creationId xmlns:a16="http://schemas.microsoft.com/office/drawing/2014/main" id="{C90003F9-CA64-5424-0F4C-BA04693007A5}"/>
              </a:ext>
            </a:extLst>
          </p:cNvPr>
          <p:cNvPicPr>
            <a:picLocks noGrp="1" noRot="1" noChangeAspect="1" noMove="1" noResize="1" noEditPoints="1" noAdjustHandles="1" noChangeArrowheads="1" noChangeShapeType="1" noCrop="1"/>
          </p:cNvPicPr>
          <p:nvPr>
            <a:videoFile r:link="rId2"/>
            <p:extLst>
              <p:ext uri="{DAA4B4D4-6D71-4841-9C94-3DE7FCFB9230}">
                <p14:media xmlns:p14="http://schemas.microsoft.com/office/powerpoint/2010/main" r:embed="rId1"/>
              </p:ext>
            </p:extLst>
          </p:nvPr>
        </p:nvPicPr>
        <p:blipFill>
          <a:blip r:embed="rId5"/>
          <a:stretch>
            <a:fillRect/>
          </a:stretch>
        </p:blipFill>
        <p:spPr>
          <a:xfrm>
            <a:off x="0" y="-1"/>
            <a:ext cx="12192000" cy="6858000"/>
          </a:xfrm>
          <a:prstGeom prst="rect">
            <a:avLst/>
          </a:prstGeom>
        </p:spPr>
      </p:pic>
      <p:pic>
        <p:nvPicPr>
          <p:cNvPr id="6" name="Picture 5">
            <a:extLst>
              <a:ext uri="{FF2B5EF4-FFF2-40B4-BE49-F238E27FC236}">
                <a16:creationId xmlns:a16="http://schemas.microsoft.com/office/drawing/2014/main" id="{DBF82299-66F8-203C-EAB7-58C375B05777}"/>
              </a:ext>
            </a:extLst>
          </p:cNvPr>
          <p:cNvPicPr>
            <a:picLocks noGrp="1" noRot="1" noChangeAspect="1" noMove="1" noResize="1" noEditPoints="1" noAdjustHandles="1" noChangeArrowheads="1" noChangeShapeType="1" noCrop="1"/>
          </p:cNvPicPr>
          <p:nvPr/>
        </p:nvPicPr>
        <p:blipFill>
          <a:blip r:embed="rId6">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12" name="Rectangle 11">
            <a:extLst>
              <a:ext uri="{FF2B5EF4-FFF2-40B4-BE49-F238E27FC236}">
                <a16:creationId xmlns:a16="http://schemas.microsoft.com/office/drawing/2014/main" id="{31095F5B-0EF1-4FFF-96D1-3A64E1B1597A}"/>
              </a:ext>
            </a:extLst>
          </p:cNvPr>
          <p:cNvSpPr>
            <a:spLocks noGrp="1" noRot="1" noMove="1" noResize="1" noEditPoints="1" noAdjustHandles="1" noChangeArrowheads="1" noChangeShapeType="1"/>
          </p:cNvSpPr>
          <p:nvPr/>
        </p:nvSpPr>
        <p:spPr>
          <a:xfrm>
            <a:off x="0" y="0"/>
            <a:ext cx="12192000" cy="6857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nvGrpSpPr>
          <p:cNvPr id="14" name="Group 13">
            <a:extLst>
              <a:ext uri="{FF2B5EF4-FFF2-40B4-BE49-F238E27FC236}">
                <a16:creationId xmlns:a16="http://schemas.microsoft.com/office/drawing/2014/main" id="{EFEB16A0-434F-4A55-A571-EFA89ACD0694}"/>
              </a:ext>
            </a:extLst>
          </p:cNvPr>
          <p:cNvGrpSpPr/>
          <p:nvPr/>
        </p:nvGrpSpPr>
        <p:grpSpPr>
          <a:xfrm>
            <a:off x="3647888" y="5288568"/>
            <a:ext cx="4089581" cy="564634"/>
            <a:chOff x="3547769" y="5594910"/>
            <a:chExt cx="2517992" cy="564634"/>
          </a:xfrm>
        </p:grpSpPr>
        <p:sp>
          <p:nvSpPr>
            <p:cNvPr id="27" name="Rectangle 26">
              <a:extLst>
                <a:ext uri="{FF2B5EF4-FFF2-40B4-BE49-F238E27FC236}">
                  <a16:creationId xmlns:a16="http://schemas.microsoft.com/office/drawing/2014/main" id="{854902E9-394C-493F-AAE5-0F19767239F1}"/>
                </a:ext>
              </a:extLst>
            </p:cNvPr>
            <p:cNvSpPr/>
            <p:nvPr/>
          </p:nvSpPr>
          <p:spPr>
            <a:xfrm>
              <a:off x="3547772" y="5594910"/>
              <a:ext cx="2327504" cy="400110"/>
            </a:xfrm>
            <a:prstGeom prst="rect">
              <a:avLst/>
            </a:prstGeom>
            <a:noFill/>
          </p:spPr>
          <p:txBody>
            <a:bodyPr wrap="none" lIns="91440" tIns="45720" rIns="91440" bIns="4572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w="0"/>
                  <a:solidFill>
                    <a:prstClr val="white"/>
                  </a:solidFill>
                  <a:effectLst/>
                  <a:uLnTx/>
                  <a:uFillTx/>
                  <a:latin typeface="Montserrat SemiBold" panose="00000700000000000000" pitchFamily="2" charset="0"/>
                  <a:ea typeface="+mn-ea"/>
                  <a:cs typeface="+mn-cs"/>
                </a:rPr>
                <a:t>PENGAKUAN IMAN RASULI</a:t>
              </a:r>
              <a:endParaRPr kumimoji="0" lang="id-ID" sz="2000" b="0" i="0" u="none" strike="noStrike" kern="1200" cap="none" spc="0" normalizeH="0" baseline="0" noProof="0" dirty="0">
                <a:ln w="0"/>
                <a:solidFill>
                  <a:prstClr val="white"/>
                </a:solidFill>
                <a:effectLst/>
                <a:uLnTx/>
                <a:uFillTx/>
                <a:latin typeface="Montserrat SemiBold" panose="00000700000000000000" pitchFamily="2" charset="0"/>
                <a:ea typeface="+mn-ea"/>
                <a:cs typeface="+mn-cs"/>
              </a:endParaRPr>
            </a:p>
          </p:txBody>
        </p:sp>
        <p:sp>
          <p:nvSpPr>
            <p:cNvPr id="28" name="Rectangle 27">
              <a:extLst>
                <a:ext uri="{FF2B5EF4-FFF2-40B4-BE49-F238E27FC236}">
                  <a16:creationId xmlns:a16="http://schemas.microsoft.com/office/drawing/2014/main" id="{08508F71-ED78-4BC3-832A-C78930F1B964}"/>
                </a:ext>
              </a:extLst>
            </p:cNvPr>
            <p:cNvSpPr/>
            <p:nvPr/>
          </p:nvSpPr>
          <p:spPr>
            <a:xfrm>
              <a:off x="3547769" y="5882545"/>
              <a:ext cx="2517992" cy="276999"/>
            </a:xfrm>
            <a:prstGeom prst="rect">
              <a:avLst/>
            </a:prstGeom>
            <a:noFill/>
          </p:spPr>
          <p:txBody>
            <a:bodyPr wrap="none" lIns="91440" tIns="45720" rIns="91440" bIns="4572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ID" sz="1200" b="0" i="1" u="none" strike="noStrike" kern="1200" cap="none" spc="0" normalizeH="0" baseline="0" noProof="1">
                  <a:ln w="0"/>
                  <a:solidFill>
                    <a:prstClr val="white"/>
                  </a:solidFill>
                  <a:effectLst/>
                  <a:uLnTx/>
                  <a:uFillTx/>
                  <a:latin typeface="Montserrat" panose="00000500000000000000" pitchFamily="2" charset="0"/>
                  <a:ea typeface="+mn-ea"/>
                  <a:cs typeface="+mn-cs"/>
                </a:rPr>
                <a:t>Ibadah Kenaikan Tuhan Yesus – HKBP Jatinegara</a:t>
              </a:r>
              <a:endParaRPr kumimoji="0" lang="id-ID" sz="1200" b="0" i="1" u="none" strike="noStrike" kern="1200" cap="none" spc="0" normalizeH="0" baseline="0" noProof="1">
                <a:ln w="0"/>
                <a:solidFill>
                  <a:prstClr val="white"/>
                </a:solidFill>
                <a:effectLst/>
                <a:uLnTx/>
                <a:uFillTx/>
                <a:latin typeface="Montserrat" panose="00000500000000000000" pitchFamily="2" charset="0"/>
                <a:ea typeface="+mn-ea"/>
                <a:cs typeface="+mn-cs"/>
              </a:endParaRPr>
            </a:p>
          </p:txBody>
        </p:sp>
      </p:grpSp>
      <p:pic>
        <p:nvPicPr>
          <p:cNvPr id="10" name="Picture 9" descr="A blue church with white crosses&#10;&#10;Description automatically generated">
            <a:extLst>
              <a:ext uri="{FF2B5EF4-FFF2-40B4-BE49-F238E27FC236}">
                <a16:creationId xmlns:a16="http://schemas.microsoft.com/office/drawing/2014/main" id="{4E40EFA1-B2C4-0F15-BDF0-0EC2159C70F2}"/>
              </a:ext>
            </a:extLst>
          </p:cNvPr>
          <p:cNvPicPr>
            <a:picLocks noGrp="1" noRot="1" noChangeAspect="1" noMove="1" noResize="1" noEditPoints="1" noAdjustHandles="1" noChangeArrowheads="1" noChangeShapeType="1" noCrop="1"/>
          </p:cNvPicPr>
          <p:nvPr/>
        </p:nvPicPr>
        <p:blipFill>
          <a:blip r:embed="rId7">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2514042" y="5342975"/>
            <a:ext cx="650686" cy="426134"/>
          </a:xfrm>
          <a:prstGeom prst="rect">
            <a:avLst/>
          </a:prstGeom>
          <a:effectLst>
            <a:innerShdw blurRad="114300">
              <a:prstClr val="black">
                <a:alpha val="75000"/>
              </a:prstClr>
            </a:innerShdw>
          </a:effectLst>
        </p:spPr>
      </p:pic>
    </p:spTree>
    <p:extLst>
      <p:ext uri="{BB962C8B-B14F-4D97-AF65-F5344CB8AC3E}">
        <p14:creationId xmlns:p14="http://schemas.microsoft.com/office/powerpoint/2010/main" val="24891652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4672" fill="hold"/>
                                        <p:tgtEl>
                                          <p:spTgt spid="8"/>
                                        </p:tgtEl>
                                      </p:cBhvr>
                                    </p:cmd>
                                  </p:childTnLst>
                                </p:cTn>
                              </p:par>
                              <p:par>
                                <p:cTn id="7" presetID="10" presetClass="entr" presetSubtype="0" fill="hold" nodeType="withEffect">
                                  <p:stCondLst>
                                    <p:cond delay="1750"/>
                                  </p:stCondLst>
                                  <p:childTnLst>
                                    <p:set>
                                      <p:cBhvr>
                                        <p:cTn id="8" dur="1" fill="hold">
                                          <p:stCondLst>
                                            <p:cond delay="0"/>
                                          </p:stCondLst>
                                        </p:cTn>
                                        <p:tgtEl>
                                          <p:spTgt spid="6"/>
                                        </p:tgtEl>
                                        <p:attrNameLst>
                                          <p:attrName>style.visibility</p:attrName>
                                        </p:attrNameLst>
                                      </p:cBhvr>
                                      <p:to>
                                        <p:strVal val="visible"/>
                                      </p:to>
                                    </p:set>
                                    <p:animEffect transition="in" filter="fade">
                                      <p:cBhvr>
                                        <p:cTn id="9" dur="500"/>
                                        <p:tgtEl>
                                          <p:spTgt spid="6"/>
                                        </p:tgtEl>
                                      </p:cBhvr>
                                    </p:animEffect>
                                  </p:childTnLst>
                                </p:cTn>
                              </p:par>
                              <p:par>
                                <p:cTn id="10" presetID="9" presetClass="entr" presetSubtype="0" fill="hold" nodeType="withEffect">
                                  <p:stCondLst>
                                    <p:cond delay="1750"/>
                                  </p:stCondLst>
                                  <p:childTnLst>
                                    <p:set>
                                      <p:cBhvr>
                                        <p:cTn id="11" dur="1" fill="hold">
                                          <p:stCondLst>
                                            <p:cond delay="0"/>
                                          </p:stCondLst>
                                        </p:cTn>
                                        <p:tgtEl>
                                          <p:spTgt spid="14"/>
                                        </p:tgtEl>
                                        <p:attrNameLst>
                                          <p:attrName>style.visibility</p:attrName>
                                        </p:attrNameLst>
                                      </p:cBhvr>
                                      <p:to>
                                        <p:strVal val="visible"/>
                                      </p:to>
                                    </p:set>
                                    <p:animEffect transition="in" filter="dissolve">
                                      <p:cBhvr>
                                        <p:cTn id="12" dur="500"/>
                                        <p:tgtEl>
                                          <p:spTgt spid="14"/>
                                        </p:tgtEl>
                                      </p:cBhvr>
                                    </p:animEffect>
                                  </p:childTnLst>
                                </p:cTn>
                              </p:par>
                              <p:par>
                                <p:cTn id="13" presetID="9" presetClass="entr" presetSubtype="0" fill="hold" nodeType="withEffect">
                                  <p:stCondLst>
                                    <p:cond delay="1750"/>
                                  </p:stCondLst>
                                  <p:childTnLst>
                                    <p:set>
                                      <p:cBhvr>
                                        <p:cTn id="14" dur="1" fill="hold">
                                          <p:stCondLst>
                                            <p:cond delay="0"/>
                                          </p:stCondLst>
                                        </p:cTn>
                                        <p:tgtEl>
                                          <p:spTgt spid="10"/>
                                        </p:tgtEl>
                                        <p:attrNameLst>
                                          <p:attrName>style.visibility</p:attrName>
                                        </p:attrNameLst>
                                      </p:cBhvr>
                                      <p:to>
                                        <p:strVal val="visible"/>
                                      </p:to>
                                    </p:set>
                                    <p:animEffect transition="in" filter="dissolve">
                                      <p:cBhvr>
                                        <p:cTn id="15"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video>
              <p:cMediaNode vol="80000" mute="1">
                <p:cTn id="16" fill="hold" display="0">
                  <p:stCondLst>
                    <p:cond delay="indefinite"/>
                  </p:stCondLst>
                </p:cTn>
                <p:tgtEl>
                  <p:spTgt spid="8"/>
                </p:tgtEl>
              </p:cMediaNode>
            </p:video>
          </p:childTnLst>
        </p:cTn>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31095F5B-0EF1-4FFF-96D1-3A64E1B1597A}"/>
              </a:ext>
            </a:extLst>
          </p:cNvPr>
          <p:cNvSpPr>
            <a:spLocks noGrp="1" noRot="1" noMove="1" noResize="1" noEditPoints="1" noAdjustHandles="1" noChangeArrowheads="1" noChangeShapeType="1"/>
          </p:cNvSpPr>
          <p:nvPr/>
        </p:nvSpPr>
        <p:spPr>
          <a:xfrm>
            <a:off x="0" y="0"/>
            <a:ext cx="12192000" cy="6857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 name="Rectangle 4">
            <a:extLst>
              <a:ext uri="{FF2B5EF4-FFF2-40B4-BE49-F238E27FC236}">
                <a16:creationId xmlns:a16="http://schemas.microsoft.com/office/drawing/2014/main" id="{1FCE3353-31B6-4E0B-B08D-01F824E02C9C}"/>
              </a:ext>
            </a:extLst>
          </p:cNvPr>
          <p:cNvSpPr>
            <a:spLocks noGrp="1" noRot="1" noMove="1" noResize="1" noEditPoints="1" noAdjustHandles="1" noChangeArrowheads="1" noChangeShapeType="1"/>
          </p:cNvSpPr>
          <p:nvPr/>
        </p:nvSpPr>
        <p:spPr>
          <a:xfrm>
            <a:off x="769620" y="5186053"/>
            <a:ext cx="10652760" cy="1205221"/>
          </a:xfrm>
          <a:prstGeom prst="rect">
            <a:avLst/>
          </a:prstGeom>
          <a:gradFill flip="none" rotWithShape="1">
            <a:gsLst>
              <a:gs pos="50000">
                <a:srgbClr val="DFE7F5"/>
              </a:gs>
              <a:gs pos="0">
                <a:schemeClr val="bg1"/>
              </a:gs>
              <a:gs pos="100000">
                <a:schemeClr val="bg1"/>
              </a:gs>
            </a:gsLst>
            <a:lin ang="81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Rectangle 1">
            <a:extLst>
              <a:ext uri="{FF2B5EF4-FFF2-40B4-BE49-F238E27FC236}">
                <a16:creationId xmlns:a16="http://schemas.microsoft.com/office/drawing/2014/main" id="{9C35FE96-29D3-4A50-94E7-95A0C76BF0D5}"/>
              </a:ext>
            </a:extLst>
          </p:cNvPr>
          <p:cNvSpPr/>
          <p:nvPr/>
        </p:nvSpPr>
        <p:spPr>
          <a:xfrm>
            <a:off x="1516059" y="5362032"/>
            <a:ext cx="9159880" cy="954107"/>
          </a:xfrm>
          <a:prstGeom prst="rect">
            <a:avLst/>
          </a:prstGeom>
          <a:noFill/>
        </p:spPr>
        <p:txBody>
          <a:bodyPr wrap="none" lIns="91440" tIns="45720" rIns="91440" bIns="45720">
            <a:spAutoFit/>
          </a:bodyPr>
          <a:lstStyle/>
          <a:p>
            <a:pPr lvl="0" algn="ctr"/>
            <a:r>
              <a:rPr lang="sv-SE" sz="2800" b="1" i="1" dirty="0">
                <a:latin typeface="Daytona" panose="020B0604030500040204" pitchFamily="34" charset="0"/>
                <a:cs typeface="Segoe UI" panose="020B0502040204020203" pitchFamily="34" charset="0"/>
              </a:rPr>
              <a:t>Aku percaya kepada Allah Bapa yang Maha Kuasa,</a:t>
            </a:r>
          </a:p>
          <a:p>
            <a:pPr lvl="0" algn="ctr"/>
            <a:r>
              <a:rPr lang="sv-SE" sz="2800" b="1" i="1" dirty="0">
                <a:latin typeface="Daytona" panose="020B0604030500040204" pitchFamily="34" charset="0"/>
                <a:cs typeface="Segoe UI" panose="020B0502040204020203" pitchFamily="34" charset="0"/>
              </a:rPr>
              <a:t>Khalik langit dan bumi.</a:t>
            </a:r>
          </a:p>
        </p:txBody>
      </p:sp>
      <p:sp>
        <p:nvSpPr>
          <p:cNvPr id="6" name="Rectangle: Top Corners Rounded 5">
            <a:extLst>
              <a:ext uri="{FF2B5EF4-FFF2-40B4-BE49-F238E27FC236}">
                <a16:creationId xmlns:a16="http://schemas.microsoft.com/office/drawing/2014/main" id="{3883AAA7-9B31-4E11-9030-5A1E1B776093}"/>
              </a:ext>
            </a:extLst>
          </p:cNvPr>
          <p:cNvSpPr>
            <a:spLocks noGrp="1" noRot="1" noMove="1" noResize="1" noEditPoints="1" noAdjustHandles="1" noChangeArrowheads="1" noChangeShapeType="1"/>
          </p:cNvSpPr>
          <p:nvPr/>
        </p:nvSpPr>
        <p:spPr>
          <a:xfrm>
            <a:off x="1131528" y="5008797"/>
            <a:ext cx="965677" cy="355276"/>
          </a:xfrm>
          <a:prstGeom prst="round2SameRect">
            <a:avLst>
              <a:gd name="adj1" fmla="val 0"/>
              <a:gd name="adj2" fmla="val 0"/>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144000" tIns="54000" rIns="144000" bIns="54000" rtlCol="0" anchor="ct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1">
                <a:ln>
                  <a:noFill/>
                </a:ln>
                <a:solidFill>
                  <a:prstClr val="white"/>
                </a:solidFill>
                <a:effectLst/>
                <a:uLnTx/>
                <a:uFillTx/>
                <a:latin typeface="Daytona" panose="020B0604030500040204" pitchFamily="34" charset="0"/>
                <a:ea typeface="+mn-ea"/>
                <a:cs typeface="+mn-cs"/>
              </a:rPr>
              <a:t>semua</a:t>
            </a:r>
            <a:endParaRPr kumimoji="0" lang="id-ID" sz="1600" b="1" i="0" u="none" strike="noStrike" kern="1200" cap="none" spc="0" normalizeH="0" baseline="0" noProof="1">
              <a:ln>
                <a:noFill/>
              </a:ln>
              <a:solidFill>
                <a:prstClr val="white"/>
              </a:solidFill>
              <a:effectLst/>
              <a:uLnTx/>
              <a:uFillTx/>
              <a:latin typeface="Daytona" panose="020B0604030500040204" pitchFamily="34" charset="0"/>
              <a:ea typeface="+mn-ea"/>
              <a:cs typeface="+mn-cs"/>
            </a:endParaRPr>
          </a:p>
        </p:txBody>
      </p:sp>
      <p:sp>
        <p:nvSpPr>
          <p:cNvPr id="3" name="Rectangle 2">
            <a:extLst>
              <a:ext uri="{FF2B5EF4-FFF2-40B4-BE49-F238E27FC236}">
                <a16:creationId xmlns:a16="http://schemas.microsoft.com/office/drawing/2014/main" id="{6D65E329-5D51-92BC-C6BE-DB94F1314BB7}"/>
              </a:ext>
            </a:extLst>
          </p:cNvPr>
          <p:cNvSpPr>
            <a:spLocks noGrp="1" noRot="1" noChangeAspect="1" noMove="1" noResize="1" noEditPoints="1" noAdjustHandles="1" noChangeArrowheads="1" noChangeShapeType="1"/>
          </p:cNvSpPr>
          <p:nvPr/>
        </p:nvSpPr>
        <p:spPr>
          <a:xfrm>
            <a:off x="11269979" y="6241007"/>
            <a:ext cx="152401" cy="150267"/>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 name="Rectangle 3">
            <a:extLst>
              <a:ext uri="{FF2B5EF4-FFF2-40B4-BE49-F238E27FC236}">
                <a16:creationId xmlns:a16="http://schemas.microsoft.com/office/drawing/2014/main" id="{852ECF8B-F1C7-0129-84B7-F282246391EE}"/>
              </a:ext>
            </a:extLst>
          </p:cNvPr>
          <p:cNvSpPr>
            <a:spLocks noGrp="1" noRot="1" noChangeAspect="1" noMove="1" noResize="1" noEditPoints="1" noAdjustHandles="1" noChangeArrowheads="1" noChangeShapeType="1"/>
          </p:cNvSpPr>
          <p:nvPr/>
        </p:nvSpPr>
        <p:spPr>
          <a:xfrm>
            <a:off x="11269978" y="6090740"/>
            <a:ext cx="152401" cy="150267"/>
          </a:xfrm>
          <a:prstGeom prst="rect">
            <a:avLst/>
          </a:prstGeom>
          <a:solidFill>
            <a:schemeClr val="accent2">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 name="Rectangle 7">
            <a:extLst>
              <a:ext uri="{FF2B5EF4-FFF2-40B4-BE49-F238E27FC236}">
                <a16:creationId xmlns:a16="http://schemas.microsoft.com/office/drawing/2014/main" id="{437CD14B-F84B-CCBD-AD1C-E50B3498A7F4}"/>
              </a:ext>
            </a:extLst>
          </p:cNvPr>
          <p:cNvSpPr>
            <a:spLocks noGrp="1" noRot="1" noChangeAspect="1" noMove="1" noResize="1" noEditPoints="1" noAdjustHandles="1" noChangeArrowheads="1" noChangeShapeType="1"/>
          </p:cNvSpPr>
          <p:nvPr/>
        </p:nvSpPr>
        <p:spPr>
          <a:xfrm>
            <a:off x="11117576" y="6241006"/>
            <a:ext cx="152401" cy="150267"/>
          </a:xfrm>
          <a:prstGeom prst="rect">
            <a:avLst/>
          </a:prstGeom>
          <a:solidFill>
            <a:schemeClr val="accent2">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nvGrpSpPr>
          <p:cNvPr id="14" name="Group 13">
            <a:extLst>
              <a:ext uri="{FF2B5EF4-FFF2-40B4-BE49-F238E27FC236}">
                <a16:creationId xmlns:a16="http://schemas.microsoft.com/office/drawing/2014/main" id="{CEBFB613-A8E6-6FA7-2F86-E62DC39CB5DA}"/>
              </a:ext>
            </a:extLst>
          </p:cNvPr>
          <p:cNvGrpSpPr>
            <a:grpSpLocks noGrp="1" noUngrp="1" noRot="1" noChangeAspect="1" noMove="1" noResize="1"/>
          </p:cNvGrpSpPr>
          <p:nvPr/>
        </p:nvGrpSpPr>
        <p:grpSpPr>
          <a:xfrm>
            <a:off x="769620" y="5007634"/>
            <a:ext cx="361909" cy="356839"/>
            <a:chOff x="666745" y="5063939"/>
            <a:chExt cx="304804" cy="300534"/>
          </a:xfrm>
        </p:grpSpPr>
        <p:sp>
          <p:nvSpPr>
            <p:cNvPr id="9" name="Rectangle 8">
              <a:extLst>
                <a:ext uri="{FF2B5EF4-FFF2-40B4-BE49-F238E27FC236}">
                  <a16:creationId xmlns:a16="http://schemas.microsoft.com/office/drawing/2014/main" id="{218C2F43-5253-66F2-C3F3-CBF1B1B1CD75}"/>
                </a:ext>
              </a:extLst>
            </p:cNvPr>
            <p:cNvSpPr>
              <a:spLocks noGrp="1" noRot="1" noChangeAspect="1" noMove="1" noResize="1" noEditPoints="1" noAdjustHandles="1" noChangeArrowheads="1" noChangeShapeType="1"/>
            </p:cNvSpPr>
            <p:nvPr/>
          </p:nvSpPr>
          <p:spPr>
            <a:xfrm>
              <a:off x="819148" y="5214206"/>
              <a:ext cx="152401" cy="150267"/>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Rectangle 9">
              <a:extLst>
                <a:ext uri="{FF2B5EF4-FFF2-40B4-BE49-F238E27FC236}">
                  <a16:creationId xmlns:a16="http://schemas.microsoft.com/office/drawing/2014/main" id="{89676D25-7806-C01C-299F-D68840A576D3}"/>
                </a:ext>
              </a:extLst>
            </p:cNvPr>
            <p:cNvSpPr>
              <a:spLocks noGrp="1" noRot="1" noChangeAspect="1" noMove="1" noResize="1" noEditPoints="1" noAdjustHandles="1" noChangeArrowheads="1" noChangeShapeType="1"/>
            </p:cNvSpPr>
            <p:nvPr/>
          </p:nvSpPr>
          <p:spPr>
            <a:xfrm>
              <a:off x="819147" y="5063939"/>
              <a:ext cx="152401" cy="150267"/>
            </a:xfrm>
            <a:prstGeom prst="rect">
              <a:avLst/>
            </a:prstGeom>
            <a:solidFill>
              <a:schemeClr val="accent2">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Rectangle 12">
              <a:extLst>
                <a:ext uri="{FF2B5EF4-FFF2-40B4-BE49-F238E27FC236}">
                  <a16:creationId xmlns:a16="http://schemas.microsoft.com/office/drawing/2014/main" id="{8A16A0C0-81F7-BDA9-3E79-E9B8D82784F1}"/>
                </a:ext>
              </a:extLst>
            </p:cNvPr>
            <p:cNvSpPr>
              <a:spLocks noGrp="1" noRot="1" noChangeAspect="1" noMove="1" noResize="1" noEditPoints="1" noAdjustHandles="1" noChangeArrowheads="1" noChangeShapeType="1"/>
            </p:cNvSpPr>
            <p:nvPr/>
          </p:nvSpPr>
          <p:spPr>
            <a:xfrm>
              <a:off x="666745" y="5214205"/>
              <a:ext cx="152401" cy="150267"/>
            </a:xfrm>
            <a:prstGeom prst="rect">
              <a:avLst/>
            </a:prstGeom>
            <a:solidFill>
              <a:schemeClr val="accent2">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Tree>
    <p:extLst>
      <p:ext uri="{BB962C8B-B14F-4D97-AF65-F5344CB8AC3E}">
        <p14:creationId xmlns:p14="http://schemas.microsoft.com/office/powerpoint/2010/main" val="3961774429"/>
      </p:ext>
    </p:extLst>
  </p:cSld>
  <p:clrMapOvr>
    <a:masterClrMapping/>
  </p:clrMapOvr>
  <p:transition>
    <p:fade/>
  </p:transition>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31095F5B-0EF1-4FFF-96D1-3A64E1B1597A}"/>
              </a:ext>
            </a:extLst>
          </p:cNvPr>
          <p:cNvSpPr>
            <a:spLocks noGrp="1" noRot="1" noMove="1" noResize="1" noEditPoints="1" noAdjustHandles="1" noChangeArrowheads="1" noChangeShapeType="1"/>
          </p:cNvSpPr>
          <p:nvPr/>
        </p:nvSpPr>
        <p:spPr>
          <a:xfrm>
            <a:off x="0" y="0"/>
            <a:ext cx="12192000" cy="6857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 name="Rectangle 4">
            <a:extLst>
              <a:ext uri="{FF2B5EF4-FFF2-40B4-BE49-F238E27FC236}">
                <a16:creationId xmlns:a16="http://schemas.microsoft.com/office/drawing/2014/main" id="{1FCE3353-31B6-4E0B-B08D-01F824E02C9C}"/>
              </a:ext>
            </a:extLst>
          </p:cNvPr>
          <p:cNvSpPr>
            <a:spLocks noGrp="1" noRot="1" noMove="1" noResize="1" noEditPoints="1" noAdjustHandles="1" noChangeArrowheads="1" noChangeShapeType="1"/>
          </p:cNvSpPr>
          <p:nvPr/>
        </p:nvSpPr>
        <p:spPr>
          <a:xfrm>
            <a:off x="769620" y="5186053"/>
            <a:ext cx="10652760" cy="1205221"/>
          </a:xfrm>
          <a:prstGeom prst="rect">
            <a:avLst/>
          </a:prstGeom>
          <a:gradFill flip="none" rotWithShape="1">
            <a:gsLst>
              <a:gs pos="50000">
                <a:srgbClr val="DFE7F5"/>
              </a:gs>
              <a:gs pos="0">
                <a:schemeClr val="bg1"/>
              </a:gs>
              <a:gs pos="100000">
                <a:schemeClr val="bg1"/>
              </a:gs>
            </a:gsLst>
            <a:lin ang="81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Rectangle 1">
            <a:extLst>
              <a:ext uri="{FF2B5EF4-FFF2-40B4-BE49-F238E27FC236}">
                <a16:creationId xmlns:a16="http://schemas.microsoft.com/office/drawing/2014/main" id="{9C35FE96-29D3-4A50-94E7-95A0C76BF0D5}"/>
              </a:ext>
            </a:extLst>
          </p:cNvPr>
          <p:cNvSpPr/>
          <p:nvPr/>
        </p:nvSpPr>
        <p:spPr>
          <a:xfrm>
            <a:off x="1986540" y="5362032"/>
            <a:ext cx="8218917" cy="954107"/>
          </a:xfrm>
          <a:prstGeom prst="rect">
            <a:avLst/>
          </a:prstGeom>
          <a:noFill/>
        </p:spPr>
        <p:txBody>
          <a:bodyPr wrap="none" lIns="91440" tIns="45720" rIns="91440" bIns="45720">
            <a:spAutoFit/>
          </a:bodyPr>
          <a:lstStyle/>
          <a:p>
            <a:pPr lvl="0" algn="ctr"/>
            <a:r>
              <a:rPr lang="sv-SE" sz="2800" b="1" i="1" dirty="0">
                <a:latin typeface="Daytona" panose="020B0604030500040204" pitchFamily="34" charset="0"/>
                <a:cs typeface="Segoe UI" panose="020B0502040204020203" pitchFamily="34" charset="0"/>
              </a:rPr>
              <a:t>Aku percaya kepada Yesus Kristus, Anak-Nya</a:t>
            </a:r>
          </a:p>
          <a:p>
            <a:pPr lvl="0" algn="ctr"/>
            <a:r>
              <a:rPr lang="sv-SE" sz="2800" b="1" i="1" dirty="0">
                <a:latin typeface="Daytona" panose="020B0604030500040204" pitchFamily="34" charset="0"/>
                <a:cs typeface="Segoe UI" panose="020B0502040204020203" pitchFamily="34" charset="0"/>
              </a:rPr>
              <a:t>yang tunggal, Tuhan kita,</a:t>
            </a:r>
          </a:p>
        </p:txBody>
      </p:sp>
      <p:sp>
        <p:nvSpPr>
          <p:cNvPr id="6" name="Rectangle: Top Corners Rounded 5">
            <a:extLst>
              <a:ext uri="{FF2B5EF4-FFF2-40B4-BE49-F238E27FC236}">
                <a16:creationId xmlns:a16="http://schemas.microsoft.com/office/drawing/2014/main" id="{3883AAA7-9B31-4E11-9030-5A1E1B776093}"/>
              </a:ext>
            </a:extLst>
          </p:cNvPr>
          <p:cNvSpPr>
            <a:spLocks noGrp="1" noRot="1" noMove="1" noResize="1" noEditPoints="1" noAdjustHandles="1" noChangeArrowheads="1" noChangeShapeType="1"/>
          </p:cNvSpPr>
          <p:nvPr/>
        </p:nvSpPr>
        <p:spPr>
          <a:xfrm>
            <a:off x="1131528" y="5008797"/>
            <a:ext cx="965677" cy="355276"/>
          </a:xfrm>
          <a:prstGeom prst="round2SameRect">
            <a:avLst>
              <a:gd name="adj1" fmla="val 0"/>
              <a:gd name="adj2" fmla="val 0"/>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144000" tIns="54000" rIns="144000" bIns="54000" rtlCol="0" anchor="ct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1">
                <a:ln>
                  <a:noFill/>
                </a:ln>
                <a:solidFill>
                  <a:prstClr val="white"/>
                </a:solidFill>
                <a:effectLst/>
                <a:uLnTx/>
                <a:uFillTx/>
                <a:latin typeface="Daytona" panose="020B0604030500040204" pitchFamily="34" charset="0"/>
                <a:ea typeface="+mn-ea"/>
                <a:cs typeface="+mn-cs"/>
              </a:rPr>
              <a:t>semua</a:t>
            </a:r>
            <a:endParaRPr kumimoji="0" lang="id-ID" sz="1600" b="1" i="0" u="none" strike="noStrike" kern="1200" cap="none" spc="0" normalizeH="0" baseline="0" noProof="1">
              <a:ln>
                <a:noFill/>
              </a:ln>
              <a:solidFill>
                <a:prstClr val="white"/>
              </a:solidFill>
              <a:effectLst/>
              <a:uLnTx/>
              <a:uFillTx/>
              <a:latin typeface="Daytona" panose="020B0604030500040204" pitchFamily="34" charset="0"/>
              <a:ea typeface="+mn-ea"/>
              <a:cs typeface="+mn-cs"/>
            </a:endParaRPr>
          </a:p>
        </p:txBody>
      </p:sp>
      <p:sp>
        <p:nvSpPr>
          <p:cNvPr id="3" name="Rectangle 2">
            <a:extLst>
              <a:ext uri="{FF2B5EF4-FFF2-40B4-BE49-F238E27FC236}">
                <a16:creationId xmlns:a16="http://schemas.microsoft.com/office/drawing/2014/main" id="{6D65E329-5D51-92BC-C6BE-DB94F1314BB7}"/>
              </a:ext>
            </a:extLst>
          </p:cNvPr>
          <p:cNvSpPr>
            <a:spLocks noGrp="1" noRot="1" noChangeAspect="1" noMove="1" noResize="1" noEditPoints="1" noAdjustHandles="1" noChangeArrowheads="1" noChangeShapeType="1"/>
          </p:cNvSpPr>
          <p:nvPr/>
        </p:nvSpPr>
        <p:spPr>
          <a:xfrm>
            <a:off x="11269979" y="6241007"/>
            <a:ext cx="152401" cy="150267"/>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 name="Rectangle 3">
            <a:extLst>
              <a:ext uri="{FF2B5EF4-FFF2-40B4-BE49-F238E27FC236}">
                <a16:creationId xmlns:a16="http://schemas.microsoft.com/office/drawing/2014/main" id="{852ECF8B-F1C7-0129-84B7-F282246391EE}"/>
              </a:ext>
            </a:extLst>
          </p:cNvPr>
          <p:cNvSpPr>
            <a:spLocks noGrp="1" noRot="1" noChangeAspect="1" noMove="1" noResize="1" noEditPoints="1" noAdjustHandles="1" noChangeArrowheads="1" noChangeShapeType="1"/>
          </p:cNvSpPr>
          <p:nvPr/>
        </p:nvSpPr>
        <p:spPr>
          <a:xfrm>
            <a:off x="11269978" y="6090740"/>
            <a:ext cx="152401" cy="150267"/>
          </a:xfrm>
          <a:prstGeom prst="rect">
            <a:avLst/>
          </a:prstGeom>
          <a:solidFill>
            <a:schemeClr val="accent2">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 name="Rectangle 7">
            <a:extLst>
              <a:ext uri="{FF2B5EF4-FFF2-40B4-BE49-F238E27FC236}">
                <a16:creationId xmlns:a16="http://schemas.microsoft.com/office/drawing/2014/main" id="{437CD14B-F84B-CCBD-AD1C-E50B3498A7F4}"/>
              </a:ext>
            </a:extLst>
          </p:cNvPr>
          <p:cNvSpPr>
            <a:spLocks noGrp="1" noRot="1" noChangeAspect="1" noMove="1" noResize="1" noEditPoints="1" noAdjustHandles="1" noChangeArrowheads="1" noChangeShapeType="1"/>
          </p:cNvSpPr>
          <p:nvPr/>
        </p:nvSpPr>
        <p:spPr>
          <a:xfrm>
            <a:off x="11117576" y="6241006"/>
            <a:ext cx="152401" cy="150267"/>
          </a:xfrm>
          <a:prstGeom prst="rect">
            <a:avLst/>
          </a:prstGeom>
          <a:solidFill>
            <a:schemeClr val="accent2">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nvGrpSpPr>
          <p:cNvPr id="14" name="Group 13">
            <a:extLst>
              <a:ext uri="{FF2B5EF4-FFF2-40B4-BE49-F238E27FC236}">
                <a16:creationId xmlns:a16="http://schemas.microsoft.com/office/drawing/2014/main" id="{CEBFB613-A8E6-6FA7-2F86-E62DC39CB5DA}"/>
              </a:ext>
            </a:extLst>
          </p:cNvPr>
          <p:cNvGrpSpPr>
            <a:grpSpLocks noGrp="1" noUngrp="1" noRot="1" noChangeAspect="1" noMove="1" noResize="1"/>
          </p:cNvGrpSpPr>
          <p:nvPr/>
        </p:nvGrpSpPr>
        <p:grpSpPr>
          <a:xfrm>
            <a:off x="769620" y="5007634"/>
            <a:ext cx="361909" cy="356839"/>
            <a:chOff x="666745" y="5063939"/>
            <a:chExt cx="304804" cy="300534"/>
          </a:xfrm>
        </p:grpSpPr>
        <p:sp>
          <p:nvSpPr>
            <p:cNvPr id="9" name="Rectangle 8">
              <a:extLst>
                <a:ext uri="{FF2B5EF4-FFF2-40B4-BE49-F238E27FC236}">
                  <a16:creationId xmlns:a16="http://schemas.microsoft.com/office/drawing/2014/main" id="{218C2F43-5253-66F2-C3F3-CBF1B1B1CD75}"/>
                </a:ext>
              </a:extLst>
            </p:cNvPr>
            <p:cNvSpPr>
              <a:spLocks noGrp="1" noRot="1" noChangeAspect="1" noMove="1" noResize="1" noEditPoints="1" noAdjustHandles="1" noChangeArrowheads="1" noChangeShapeType="1"/>
            </p:cNvSpPr>
            <p:nvPr/>
          </p:nvSpPr>
          <p:spPr>
            <a:xfrm>
              <a:off x="819148" y="5214206"/>
              <a:ext cx="152401" cy="150267"/>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Rectangle 9">
              <a:extLst>
                <a:ext uri="{FF2B5EF4-FFF2-40B4-BE49-F238E27FC236}">
                  <a16:creationId xmlns:a16="http://schemas.microsoft.com/office/drawing/2014/main" id="{89676D25-7806-C01C-299F-D68840A576D3}"/>
                </a:ext>
              </a:extLst>
            </p:cNvPr>
            <p:cNvSpPr>
              <a:spLocks noGrp="1" noRot="1" noChangeAspect="1" noMove="1" noResize="1" noEditPoints="1" noAdjustHandles="1" noChangeArrowheads="1" noChangeShapeType="1"/>
            </p:cNvSpPr>
            <p:nvPr/>
          </p:nvSpPr>
          <p:spPr>
            <a:xfrm>
              <a:off x="819147" y="5063939"/>
              <a:ext cx="152401" cy="150267"/>
            </a:xfrm>
            <a:prstGeom prst="rect">
              <a:avLst/>
            </a:prstGeom>
            <a:solidFill>
              <a:schemeClr val="accent2">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Rectangle 12">
              <a:extLst>
                <a:ext uri="{FF2B5EF4-FFF2-40B4-BE49-F238E27FC236}">
                  <a16:creationId xmlns:a16="http://schemas.microsoft.com/office/drawing/2014/main" id="{8A16A0C0-81F7-BDA9-3E79-E9B8D82784F1}"/>
                </a:ext>
              </a:extLst>
            </p:cNvPr>
            <p:cNvSpPr>
              <a:spLocks noGrp="1" noRot="1" noChangeAspect="1" noMove="1" noResize="1" noEditPoints="1" noAdjustHandles="1" noChangeArrowheads="1" noChangeShapeType="1"/>
            </p:cNvSpPr>
            <p:nvPr/>
          </p:nvSpPr>
          <p:spPr>
            <a:xfrm>
              <a:off x="666745" y="5214205"/>
              <a:ext cx="152401" cy="150267"/>
            </a:xfrm>
            <a:prstGeom prst="rect">
              <a:avLst/>
            </a:prstGeom>
            <a:solidFill>
              <a:schemeClr val="accent2">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Tree>
    <p:extLst>
      <p:ext uri="{BB962C8B-B14F-4D97-AF65-F5344CB8AC3E}">
        <p14:creationId xmlns:p14="http://schemas.microsoft.com/office/powerpoint/2010/main" val="3340178087"/>
      </p:ext>
    </p:extLst>
  </p:cSld>
  <p:clrMapOvr>
    <a:masterClrMapping/>
  </p:clrMapOvr>
  <p:transition>
    <p:fade/>
  </p:transition>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31095F5B-0EF1-4FFF-96D1-3A64E1B1597A}"/>
              </a:ext>
            </a:extLst>
          </p:cNvPr>
          <p:cNvSpPr>
            <a:spLocks noGrp="1" noRot="1" noMove="1" noResize="1" noEditPoints="1" noAdjustHandles="1" noChangeArrowheads="1" noChangeShapeType="1"/>
          </p:cNvSpPr>
          <p:nvPr/>
        </p:nvSpPr>
        <p:spPr>
          <a:xfrm>
            <a:off x="0" y="0"/>
            <a:ext cx="12192000" cy="6857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 name="Rectangle 4">
            <a:extLst>
              <a:ext uri="{FF2B5EF4-FFF2-40B4-BE49-F238E27FC236}">
                <a16:creationId xmlns:a16="http://schemas.microsoft.com/office/drawing/2014/main" id="{1FCE3353-31B6-4E0B-B08D-01F824E02C9C}"/>
              </a:ext>
            </a:extLst>
          </p:cNvPr>
          <p:cNvSpPr>
            <a:spLocks noGrp="1" noRot="1" noMove="1" noResize="1" noEditPoints="1" noAdjustHandles="1" noChangeArrowheads="1" noChangeShapeType="1"/>
          </p:cNvSpPr>
          <p:nvPr/>
        </p:nvSpPr>
        <p:spPr>
          <a:xfrm>
            <a:off x="769620" y="5186053"/>
            <a:ext cx="10652760" cy="1205221"/>
          </a:xfrm>
          <a:prstGeom prst="rect">
            <a:avLst/>
          </a:prstGeom>
          <a:gradFill flip="none" rotWithShape="1">
            <a:gsLst>
              <a:gs pos="50000">
                <a:srgbClr val="DFE7F5"/>
              </a:gs>
              <a:gs pos="0">
                <a:schemeClr val="bg1"/>
              </a:gs>
              <a:gs pos="100000">
                <a:schemeClr val="bg1"/>
              </a:gs>
            </a:gsLst>
            <a:lin ang="81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Rectangle 1">
            <a:extLst>
              <a:ext uri="{FF2B5EF4-FFF2-40B4-BE49-F238E27FC236}">
                <a16:creationId xmlns:a16="http://schemas.microsoft.com/office/drawing/2014/main" id="{9C35FE96-29D3-4A50-94E7-95A0C76BF0D5}"/>
              </a:ext>
            </a:extLst>
          </p:cNvPr>
          <p:cNvSpPr/>
          <p:nvPr/>
        </p:nvSpPr>
        <p:spPr>
          <a:xfrm>
            <a:off x="1796584" y="5362032"/>
            <a:ext cx="8598829" cy="954107"/>
          </a:xfrm>
          <a:prstGeom prst="rect">
            <a:avLst/>
          </a:prstGeom>
          <a:noFill/>
        </p:spPr>
        <p:txBody>
          <a:bodyPr wrap="none" lIns="91440" tIns="45720" rIns="91440" bIns="45720">
            <a:spAutoFit/>
          </a:bodyPr>
          <a:lstStyle/>
          <a:p>
            <a:pPr lvl="0" algn="ctr"/>
            <a:r>
              <a:rPr lang="sv-SE" sz="2800" b="1" i="1" dirty="0">
                <a:latin typeface="Daytona" panose="020B0604030500040204" pitchFamily="34" charset="0"/>
                <a:cs typeface="Segoe UI" panose="020B0502040204020203" pitchFamily="34" charset="0"/>
              </a:rPr>
              <a:t>yang dikandung daripada Roh Kudus, lahir dari</a:t>
            </a:r>
          </a:p>
          <a:p>
            <a:pPr lvl="0" algn="ctr"/>
            <a:r>
              <a:rPr lang="sv-SE" sz="2800" b="1" i="1" dirty="0">
                <a:latin typeface="Daytona" panose="020B0604030500040204" pitchFamily="34" charset="0"/>
                <a:cs typeface="Segoe UI" panose="020B0502040204020203" pitchFamily="34" charset="0"/>
              </a:rPr>
              <a:t>anak dara Maria, yang menderita sengsara</a:t>
            </a:r>
          </a:p>
        </p:txBody>
      </p:sp>
      <p:sp>
        <p:nvSpPr>
          <p:cNvPr id="6" name="Rectangle: Top Corners Rounded 5">
            <a:extLst>
              <a:ext uri="{FF2B5EF4-FFF2-40B4-BE49-F238E27FC236}">
                <a16:creationId xmlns:a16="http://schemas.microsoft.com/office/drawing/2014/main" id="{3883AAA7-9B31-4E11-9030-5A1E1B776093}"/>
              </a:ext>
            </a:extLst>
          </p:cNvPr>
          <p:cNvSpPr>
            <a:spLocks noGrp="1" noRot="1" noMove="1" noResize="1" noEditPoints="1" noAdjustHandles="1" noChangeArrowheads="1" noChangeShapeType="1"/>
          </p:cNvSpPr>
          <p:nvPr/>
        </p:nvSpPr>
        <p:spPr>
          <a:xfrm>
            <a:off x="1131528" y="5008797"/>
            <a:ext cx="965677" cy="355276"/>
          </a:xfrm>
          <a:prstGeom prst="round2SameRect">
            <a:avLst>
              <a:gd name="adj1" fmla="val 0"/>
              <a:gd name="adj2" fmla="val 0"/>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144000" tIns="54000" rIns="144000" bIns="54000" rtlCol="0" anchor="ct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1">
                <a:ln>
                  <a:noFill/>
                </a:ln>
                <a:solidFill>
                  <a:prstClr val="white"/>
                </a:solidFill>
                <a:effectLst/>
                <a:uLnTx/>
                <a:uFillTx/>
                <a:latin typeface="Daytona" panose="020B0604030500040204" pitchFamily="34" charset="0"/>
                <a:ea typeface="+mn-ea"/>
                <a:cs typeface="+mn-cs"/>
              </a:rPr>
              <a:t>semua</a:t>
            </a:r>
            <a:endParaRPr kumimoji="0" lang="id-ID" sz="1600" b="1" i="0" u="none" strike="noStrike" kern="1200" cap="none" spc="0" normalizeH="0" baseline="0" noProof="1">
              <a:ln>
                <a:noFill/>
              </a:ln>
              <a:solidFill>
                <a:prstClr val="white"/>
              </a:solidFill>
              <a:effectLst/>
              <a:uLnTx/>
              <a:uFillTx/>
              <a:latin typeface="Daytona" panose="020B0604030500040204" pitchFamily="34" charset="0"/>
              <a:ea typeface="+mn-ea"/>
              <a:cs typeface="+mn-cs"/>
            </a:endParaRPr>
          </a:p>
        </p:txBody>
      </p:sp>
      <p:sp>
        <p:nvSpPr>
          <p:cNvPr id="3" name="Rectangle 2">
            <a:extLst>
              <a:ext uri="{FF2B5EF4-FFF2-40B4-BE49-F238E27FC236}">
                <a16:creationId xmlns:a16="http://schemas.microsoft.com/office/drawing/2014/main" id="{6D65E329-5D51-92BC-C6BE-DB94F1314BB7}"/>
              </a:ext>
            </a:extLst>
          </p:cNvPr>
          <p:cNvSpPr>
            <a:spLocks noGrp="1" noRot="1" noChangeAspect="1" noMove="1" noResize="1" noEditPoints="1" noAdjustHandles="1" noChangeArrowheads="1" noChangeShapeType="1"/>
          </p:cNvSpPr>
          <p:nvPr/>
        </p:nvSpPr>
        <p:spPr>
          <a:xfrm>
            <a:off x="11269979" y="6241007"/>
            <a:ext cx="152401" cy="150267"/>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 name="Rectangle 3">
            <a:extLst>
              <a:ext uri="{FF2B5EF4-FFF2-40B4-BE49-F238E27FC236}">
                <a16:creationId xmlns:a16="http://schemas.microsoft.com/office/drawing/2014/main" id="{852ECF8B-F1C7-0129-84B7-F282246391EE}"/>
              </a:ext>
            </a:extLst>
          </p:cNvPr>
          <p:cNvSpPr>
            <a:spLocks noGrp="1" noRot="1" noChangeAspect="1" noMove="1" noResize="1" noEditPoints="1" noAdjustHandles="1" noChangeArrowheads="1" noChangeShapeType="1"/>
          </p:cNvSpPr>
          <p:nvPr/>
        </p:nvSpPr>
        <p:spPr>
          <a:xfrm>
            <a:off x="11269978" y="6090740"/>
            <a:ext cx="152401" cy="150267"/>
          </a:xfrm>
          <a:prstGeom prst="rect">
            <a:avLst/>
          </a:prstGeom>
          <a:solidFill>
            <a:schemeClr val="accent2">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 name="Rectangle 7">
            <a:extLst>
              <a:ext uri="{FF2B5EF4-FFF2-40B4-BE49-F238E27FC236}">
                <a16:creationId xmlns:a16="http://schemas.microsoft.com/office/drawing/2014/main" id="{437CD14B-F84B-CCBD-AD1C-E50B3498A7F4}"/>
              </a:ext>
            </a:extLst>
          </p:cNvPr>
          <p:cNvSpPr>
            <a:spLocks noGrp="1" noRot="1" noChangeAspect="1" noMove="1" noResize="1" noEditPoints="1" noAdjustHandles="1" noChangeArrowheads="1" noChangeShapeType="1"/>
          </p:cNvSpPr>
          <p:nvPr/>
        </p:nvSpPr>
        <p:spPr>
          <a:xfrm>
            <a:off x="11117576" y="6241006"/>
            <a:ext cx="152401" cy="150267"/>
          </a:xfrm>
          <a:prstGeom prst="rect">
            <a:avLst/>
          </a:prstGeom>
          <a:solidFill>
            <a:schemeClr val="accent2">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nvGrpSpPr>
          <p:cNvPr id="14" name="Group 13">
            <a:extLst>
              <a:ext uri="{FF2B5EF4-FFF2-40B4-BE49-F238E27FC236}">
                <a16:creationId xmlns:a16="http://schemas.microsoft.com/office/drawing/2014/main" id="{CEBFB613-A8E6-6FA7-2F86-E62DC39CB5DA}"/>
              </a:ext>
            </a:extLst>
          </p:cNvPr>
          <p:cNvGrpSpPr>
            <a:grpSpLocks noGrp="1" noUngrp="1" noRot="1" noChangeAspect="1" noMove="1" noResize="1"/>
          </p:cNvGrpSpPr>
          <p:nvPr/>
        </p:nvGrpSpPr>
        <p:grpSpPr>
          <a:xfrm>
            <a:off x="769620" y="5007634"/>
            <a:ext cx="361909" cy="356839"/>
            <a:chOff x="666745" y="5063939"/>
            <a:chExt cx="304804" cy="300534"/>
          </a:xfrm>
        </p:grpSpPr>
        <p:sp>
          <p:nvSpPr>
            <p:cNvPr id="9" name="Rectangle 8">
              <a:extLst>
                <a:ext uri="{FF2B5EF4-FFF2-40B4-BE49-F238E27FC236}">
                  <a16:creationId xmlns:a16="http://schemas.microsoft.com/office/drawing/2014/main" id="{218C2F43-5253-66F2-C3F3-CBF1B1B1CD75}"/>
                </a:ext>
              </a:extLst>
            </p:cNvPr>
            <p:cNvSpPr>
              <a:spLocks noGrp="1" noRot="1" noChangeAspect="1" noMove="1" noResize="1" noEditPoints="1" noAdjustHandles="1" noChangeArrowheads="1" noChangeShapeType="1"/>
            </p:cNvSpPr>
            <p:nvPr/>
          </p:nvSpPr>
          <p:spPr>
            <a:xfrm>
              <a:off x="819148" y="5214206"/>
              <a:ext cx="152401" cy="150267"/>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Rectangle 9">
              <a:extLst>
                <a:ext uri="{FF2B5EF4-FFF2-40B4-BE49-F238E27FC236}">
                  <a16:creationId xmlns:a16="http://schemas.microsoft.com/office/drawing/2014/main" id="{89676D25-7806-C01C-299F-D68840A576D3}"/>
                </a:ext>
              </a:extLst>
            </p:cNvPr>
            <p:cNvSpPr>
              <a:spLocks noGrp="1" noRot="1" noChangeAspect="1" noMove="1" noResize="1" noEditPoints="1" noAdjustHandles="1" noChangeArrowheads="1" noChangeShapeType="1"/>
            </p:cNvSpPr>
            <p:nvPr/>
          </p:nvSpPr>
          <p:spPr>
            <a:xfrm>
              <a:off x="819147" y="5063939"/>
              <a:ext cx="152401" cy="150267"/>
            </a:xfrm>
            <a:prstGeom prst="rect">
              <a:avLst/>
            </a:prstGeom>
            <a:solidFill>
              <a:schemeClr val="accent2">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Rectangle 12">
              <a:extLst>
                <a:ext uri="{FF2B5EF4-FFF2-40B4-BE49-F238E27FC236}">
                  <a16:creationId xmlns:a16="http://schemas.microsoft.com/office/drawing/2014/main" id="{8A16A0C0-81F7-BDA9-3E79-E9B8D82784F1}"/>
                </a:ext>
              </a:extLst>
            </p:cNvPr>
            <p:cNvSpPr>
              <a:spLocks noGrp="1" noRot="1" noChangeAspect="1" noMove="1" noResize="1" noEditPoints="1" noAdjustHandles="1" noChangeArrowheads="1" noChangeShapeType="1"/>
            </p:cNvSpPr>
            <p:nvPr/>
          </p:nvSpPr>
          <p:spPr>
            <a:xfrm>
              <a:off x="666745" y="5214205"/>
              <a:ext cx="152401" cy="150267"/>
            </a:xfrm>
            <a:prstGeom prst="rect">
              <a:avLst/>
            </a:prstGeom>
            <a:solidFill>
              <a:schemeClr val="accent2">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Tree>
    <p:extLst>
      <p:ext uri="{BB962C8B-B14F-4D97-AF65-F5344CB8AC3E}">
        <p14:creationId xmlns:p14="http://schemas.microsoft.com/office/powerpoint/2010/main" val="1785365475"/>
      </p:ext>
    </p:extLst>
  </p:cSld>
  <p:clrMapOvr>
    <a:masterClrMapping/>
  </p:clrMapOvr>
  <p:transition>
    <p:fade/>
  </p:transition>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31095F5B-0EF1-4FFF-96D1-3A64E1B1597A}"/>
              </a:ext>
            </a:extLst>
          </p:cNvPr>
          <p:cNvSpPr>
            <a:spLocks noGrp="1" noRot="1" noMove="1" noResize="1" noEditPoints="1" noAdjustHandles="1" noChangeArrowheads="1" noChangeShapeType="1"/>
          </p:cNvSpPr>
          <p:nvPr/>
        </p:nvSpPr>
        <p:spPr>
          <a:xfrm>
            <a:off x="0" y="0"/>
            <a:ext cx="12192000" cy="6857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 name="Rectangle 4">
            <a:extLst>
              <a:ext uri="{FF2B5EF4-FFF2-40B4-BE49-F238E27FC236}">
                <a16:creationId xmlns:a16="http://schemas.microsoft.com/office/drawing/2014/main" id="{1FCE3353-31B6-4E0B-B08D-01F824E02C9C}"/>
              </a:ext>
            </a:extLst>
          </p:cNvPr>
          <p:cNvSpPr>
            <a:spLocks noGrp="1" noRot="1" noMove="1" noResize="1" noEditPoints="1" noAdjustHandles="1" noChangeArrowheads="1" noChangeShapeType="1"/>
          </p:cNvSpPr>
          <p:nvPr/>
        </p:nvSpPr>
        <p:spPr>
          <a:xfrm>
            <a:off x="769620" y="5186053"/>
            <a:ext cx="10652760" cy="1205221"/>
          </a:xfrm>
          <a:prstGeom prst="rect">
            <a:avLst/>
          </a:prstGeom>
          <a:gradFill flip="none" rotWithShape="1">
            <a:gsLst>
              <a:gs pos="50000">
                <a:srgbClr val="DFE7F5"/>
              </a:gs>
              <a:gs pos="0">
                <a:schemeClr val="bg1"/>
              </a:gs>
              <a:gs pos="100000">
                <a:schemeClr val="bg1"/>
              </a:gs>
            </a:gsLst>
            <a:lin ang="81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Rectangle 1">
            <a:extLst>
              <a:ext uri="{FF2B5EF4-FFF2-40B4-BE49-F238E27FC236}">
                <a16:creationId xmlns:a16="http://schemas.microsoft.com/office/drawing/2014/main" id="{9C35FE96-29D3-4A50-94E7-95A0C76BF0D5}"/>
              </a:ext>
            </a:extLst>
          </p:cNvPr>
          <p:cNvSpPr/>
          <p:nvPr/>
        </p:nvSpPr>
        <p:spPr>
          <a:xfrm>
            <a:off x="2429771" y="5362032"/>
            <a:ext cx="7332455" cy="954107"/>
          </a:xfrm>
          <a:prstGeom prst="rect">
            <a:avLst/>
          </a:prstGeom>
          <a:noFill/>
        </p:spPr>
        <p:txBody>
          <a:bodyPr wrap="none" lIns="91440" tIns="45720" rIns="91440" bIns="45720">
            <a:spAutoFit/>
          </a:bodyPr>
          <a:lstStyle/>
          <a:p>
            <a:pPr lvl="0" algn="ctr"/>
            <a:r>
              <a:rPr lang="sv-SE" sz="2800" b="1" i="1" dirty="0">
                <a:latin typeface="Daytona" panose="020B0604030500040204" pitchFamily="34" charset="0"/>
                <a:cs typeface="Segoe UI" panose="020B0502040204020203" pitchFamily="34" charset="0"/>
              </a:rPr>
              <a:t>di bawah pemerintahan Pontius Pilatus,</a:t>
            </a:r>
          </a:p>
          <a:p>
            <a:pPr lvl="0" algn="ctr"/>
            <a:r>
              <a:rPr lang="sv-SE" sz="2800" b="1" i="1" dirty="0">
                <a:latin typeface="Daytona" panose="020B0604030500040204" pitchFamily="34" charset="0"/>
                <a:cs typeface="Segoe UI" panose="020B0502040204020203" pitchFamily="34" charset="0"/>
              </a:rPr>
              <a:t>disalibkan, mati dan dikuburkan,</a:t>
            </a:r>
          </a:p>
        </p:txBody>
      </p:sp>
      <p:sp>
        <p:nvSpPr>
          <p:cNvPr id="6" name="Rectangle: Top Corners Rounded 5">
            <a:extLst>
              <a:ext uri="{FF2B5EF4-FFF2-40B4-BE49-F238E27FC236}">
                <a16:creationId xmlns:a16="http://schemas.microsoft.com/office/drawing/2014/main" id="{3883AAA7-9B31-4E11-9030-5A1E1B776093}"/>
              </a:ext>
            </a:extLst>
          </p:cNvPr>
          <p:cNvSpPr>
            <a:spLocks noGrp="1" noRot="1" noMove="1" noResize="1" noEditPoints="1" noAdjustHandles="1" noChangeArrowheads="1" noChangeShapeType="1"/>
          </p:cNvSpPr>
          <p:nvPr/>
        </p:nvSpPr>
        <p:spPr>
          <a:xfrm>
            <a:off x="1131528" y="5008797"/>
            <a:ext cx="965677" cy="355276"/>
          </a:xfrm>
          <a:prstGeom prst="round2SameRect">
            <a:avLst>
              <a:gd name="adj1" fmla="val 0"/>
              <a:gd name="adj2" fmla="val 0"/>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144000" tIns="54000" rIns="144000" bIns="54000" rtlCol="0" anchor="ct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1">
                <a:ln>
                  <a:noFill/>
                </a:ln>
                <a:solidFill>
                  <a:prstClr val="white"/>
                </a:solidFill>
                <a:effectLst/>
                <a:uLnTx/>
                <a:uFillTx/>
                <a:latin typeface="Daytona" panose="020B0604030500040204" pitchFamily="34" charset="0"/>
                <a:ea typeface="+mn-ea"/>
                <a:cs typeface="+mn-cs"/>
              </a:rPr>
              <a:t>semua</a:t>
            </a:r>
            <a:endParaRPr kumimoji="0" lang="id-ID" sz="1600" b="1" i="0" u="none" strike="noStrike" kern="1200" cap="none" spc="0" normalizeH="0" baseline="0" noProof="1">
              <a:ln>
                <a:noFill/>
              </a:ln>
              <a:solidFill>
                <a:prstClr val="white"/>
              </a:solidFill>
              <a:effectLst/>
              <a:uLnTx/>
              <a:uFillTx/>
              <a:latin typeface="Daytona" panose="020B0604030500040204" pitchFamily="34" charset="0"/>
              <a:ea typeface="+mn-ea"/>
              <a:cs typeface="+mn-cs"/>
            </a:endParaRPr>
          </a:p>
        </p:txBody>
      </p:sp>
      <p:sp>
        <p:nvSpPr>
          <p:cNvPr id="3" name="Rectangle 2">
            <a:extLst>
              <a:ext uri="{FF2B5EF4-FFF2-40B4-BE49-F238E27FC236}">
                <a16:creationId xmlns:a16="http://schemas.microsoft.com/office/drawing/2014/main" id="{6D65E329-5D51-92BC-C6BE-DB94F1314BB7}"/>
              </a:ext>
            </a:extLst>
          </p:cNvPr>
          <p:cNvSpPr>
            <a:spLocks noGrp="1" noRot="1" noChangeAspect="1" noMove="1" noResize="1" noEditPoints="1" noAdjustHandles="1" noChangeArrowheads="1" noChangeShapeType="1"/>
          </p:cNvSpPr>
          <p:nvPr/>
        </p:nvSpPr>
        <p:spPr>
          <a:xfrm>
            <a:off x="11269979" y="6241007"/>
            <a:ext cx="152401" cy="150267"/>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 name="Rectangle 3">
            <a:extLst>
              <a:ext uri="{FF2B5EF4-FFF2-40B4-BE49-F238E27FC236}">
                <a16:creationId xmlns:a16="http://schemas.microsoft.com/office/drawing/2014/main" id="{852ECF8B-F1C7-0129-84B7-F282246391EE}"/>
              </a:ext>
            </a:extLst>
          </p:cNvPr>
          <p:cNvSpPr>
            <a:spLocks noGrp="1" noRot="1" noChangeAspect="1" noMove="1" noResize="1" noEditPoints="1" noAdjustHandles="1" noChangeArrowheads="1" noChangeShapeType="1"/>
          </p:cNvSpPr>
          <p:nvPr/>
        </p:nvSpPr>
        <p:spPr>
          <a:xfrm>
            <a:off x="11269978" y="6090740"/>
            <a:ext cx="152401" cy="150267"/>
          </a:xfrm>
          <a:prstGeom prst="rect">
            <a:avLst/>
          </a:prstGeom>
          <a:solidFill>
            <a:schemeClr val="accent2">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 name="Rectangle 7">
            <a:extLst>
              <a:ext uri="{FF2B5EF4-FFF2-40B4-BE49-F238E27FC236}">
                <a16:creationId xmlns:a16="http://schemas.microsoft.com/office/drawing/2014/main" id="{437CD14B-F84B-CCBD-AD1C-E50B3498A7F4}"/>
              </a:ext>
            </a:extLst>
          </p:cNvPr>
          <p:cNvSpPr>
            <a:spLocks noGrp="1" noRot="1" noChangeAspect="1" noMove="1" noResize="1" noEditPoints="1" noAdjustHandles="1" noChangeArrowheads="1" noChangeShapeType="1"/>
          </p:cNvSpPr>
          <p:nvPr/>
        </p:nvSpPr>
        <p:spPr>
          <a:xfrm>
            <a:off x="11117576" y="6241006"/>
            <a:ext cx="152401" cy="150267"/>
          </a:xfrm>
          <a:prstGeom prst="rect">
            <a:avLst/>
          </a:prstGeom>
          <a:solidFill>
            <a:schemeClr val="accent2">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nvGrpSpPr>
          <p:cNvPr id="14" name="Group 13">
            <a:extLst>
              <a:ext uri="{FF2B5EF4-FFF2-40B4-BE49-F238E27FC236}">
                <a16:creationId xmlns:a16="http://schemas.microsoft.com/office/drawing/2014/main" id="{CEBFB613-A8E6-6FA7-2F86-E62DC39CB5DA}"/>
              </a:ext>
            </a:extLst>
          </p:cNvPr>
          <p:cNvGrpSpPr>
            <a:grpSpLocks noGrp="1" noUngrp="1" noRot="1" noChangeAspect="1" noMove="1" noResize="1"/>
          </p:cNvGrpSpPr>
          <p:nvPr/>
        </p:nvGrpSpPr>
        <p:grpSpPr>
          <a:xfrm>
            <a:off x="769620" y="5007634"/>
            <a:ext cx="361909" cy="356839"/>
            <a:chOff x="666745" y="5063939"/>
            <a:chExt cx="304804" cy="300534"/>
          </a:xfrm>
        </p:grpSpPr>
        <p:sp>
          <p:nvSpPr>
            <p:cNvPr id="9" name="Rectangle 8">
              <a:extLst>
                <a:ext uri="{FF2B5EF4-FFF2-40B4-BE49-F238E27FC236}">
                  <a16:creationId xmlns:a16="http://schemas.microsoft.com/office/drawing/2014/main" id="{218C2F43-5253-66F2-C3F3-CBF1B1B1CD75}"/>
                </a:ext>
              </a:extLst>
            </p:cNvPr>
            <p:cNvSpPr>
              <a:spLocks noGrp="1" noRot="1" noChangeAspect="1" noMove="1" noResize="1" noEditPoints="1" noAdjustHandles="1" noChangeArrowheads="1" noChangeShapeType="1"/>
            </p:cNvSpPr>
            <p:nvPr/>
          </p:nvSpPr>
          <p:spPr>
            <a:xfrm>
              <a:off x="819148" y="5214206"/>
              <a:ext cx="152401" cy="150267"/>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Rectangle 9">
              <a:extLst>
                <a:ext uri="{FF2B5EF4-FFF2-40B4-BE49-F238E27FC236}">
                  <a16:creationId xmlns:a16="http://schemas.microsoft.com/office/drawing/2014/main" id="{89676D25-7806-C01C-299F-D68840A576D3}"/>
                </a:ext>
              </a:extLst>
            </p:cNvPr>
            <p:cNvSpPr>
              <a:spLocks noGrp="1" noRot="1" noChangeAspect="1" noMove="1" noResize="1" noEditPoints="1" noAdjustHandles="1" noChangeArrowheads="1" noChangeShapeType="1"/>
            </p:cNvSpPr>
            <p:nvPr/>
          </p:nvSpPr>
          <p:spPr>
            <a:xfrm>
              <a:off x="819147" y="5063939"/>
              <a:ext cx="152401" cy="150267"/>
            </a:xfrm>
            <a:prstGeom prst="rect">
              <a:avLst/>
            </a:prstGeom>
            <a:solidFill>
              <a:schemeClr val="accent2">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Rectangle 12">
              <a:extLst>
                <a:ext uri="{FF2B5EF4-FFF2-40B4-BE49-F238E27FC236}">
                  <a16:creationId xmlns:a16="http://schemas.microsoft.com/office/drawing/2014/main" id="{8A16A0C0-81F7-BDA9-3E79-E9B8D82784F1}"/>
                </a:ext>
              </a:extLst>
            </p:cNvPr>
            <p:cNvSpPr>
              <a:spLocks noGrp="1" noRot="1" noChangeAspect="1" noMove="1" noResize="1" noEditPoints="1" noAdjustHandles="1" noChangeArrowheads="1" noChangeShapeType="1"/>
            </p:cNvSpPr>
            <p:nvPr/>
          </p:nvSpPr>
          <p:spPr>
            <a:xfrm>
              <a:off x="666745" y="5214205"/>
              <a:ext cx="152401" cy="150267"/>
            </a:xfrm>
            <a:prstGeom prst="rect">
              <a:avLst/>
            </a:prstGeom>
            <a:solidFill>
              <a:schemeClr val="accent2">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Tree>
    <p:extLst>
      <p:ext uri="{BB962C8B-B14F-4D97-AF65-F5344CB8AC3E}">
        <p14:creationId xmlns:p14="http://schemas.microsoft.com/office/powerpoint/2010/main" val="3089939528"/>
      </p:ext>
    </p:extLst>
  </p:cSld>
  <p:clrMapOvr>
    <a:masterClrMapping/>
  </p:clrMapOvr>
  <p:transition>
    <p:fade/>
  </p:transition>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31095F5B-0EF1-4FFF-96D1-3A64E1B1597A}"/>
              </a:ext>
            </a:extLst>
          </p:cNvPr>
          <p:cNvSpPr>
            <a:spLocks noGrp="1" noRot="1" noMove="1" noResize="1" noEditPoints="1" noAdjustHandles="1" noChangeArrowheads="1" noChangeShapeType="1"/>
          </p:cNvSpPr>
          <p:nvPr/>
        </p:nvSpPr>
        <p:spPr>
          <a:xfrm>
            <a:off x="0" y="0"/>
            <a:ext cx="12192000" cy="6857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 name="Rectangle 4">
            <a:extLst>
              <a:ext uri="{FF2B5EF4-FFF2-40B4-BE49-F238E27FC236}">
                <a16:creationId xmlns:a16="http://schemas.microsoft.com/office/drawing/2014/main" id="{1FCE3353-31B6-4E0B-B08D-01F824E02C9C}"/>
              </a:ext>
            </a:extLst>
          </p:cNvPr>
          <p:cNvSpPr>
            <a:spLocks noGrp="1" noRot="1" noMove="1" noResize="1" noEditPoints="1" noAdjustHandles="1" noChangeArrowheads="1" noChangeShapeType="1"/>
          </p:cNvSpPr>
          <p:nvPr/>
        </p:nvSpPr>
        <p:spPr>
          <a:xfrm>
            <a:off x="769620" y="5186053"/>
            <a:ext cx="10652760" cy="1205221"/>
          </a:xfrm>
          <a:prstGeom prst="rect">
            <a:avLst/>
          </a:prstGeom>
          <a:gradFill flip="none" rotWithShape="1">
            <a:gsLst>
              <a:gs pos="50000">
                <a:srgbClr val="DFE7F5"/>
              </a:gs>
              <a:gs pos="0">
                <a:schemeClr val="bg1"/>
              </a:gs>
              <a:gs pos="100000">
                <a:schemeClr val="bg1"/>
              </a:gs>
            </a:gsLst>
            <a:lin ang="81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Rectangle 1">
            <a:extLst>
              <a:ext uri="{FF2B5EF4-FFF2-40B4-BE49-F238E27FC236}">
                <a16:creationId xmlns:a16="http://schemas.microsoft.com/office/drawing/2014/main" id="{9C35FE96-29D3-4A50-94E7-95A0C76BF0D5}"/>
              </a:ext>
            </a:extLst>
          </p:cNvPr>
          <p:cNvSpPr/>
          <p:nvPr/>
        </p:nvSpPr>
        <p:spPr>
          <a:xfrm>
            <a:off x="1653116" y="5362032"/>
            <a:ext cx="8885766" cy="954107"/>
          </a:xfrm>
          <a:prstGeom prst="rect">
            <a:avLst/>
          </a:prstGeom>
          <a:noFill/>
        </p:spPr>
        <p:txBody>
          <a:bodyPr wrap="none" lIns="91440" tIns="45720" rIns="91440" bIns="45720">
            <a:spAutoFit/>
          </a:bodyPr>
          <a:lstStyle/>
          <a:p>
            <a:pPr lvl="0" algn="ctr"/>
            <a:r>
              <a:rPr lang="sv-SE" sz="2800" b="1" i="1" dirty="0">
                <a:latin typeface="Daytona" panose="020B0604030500040204" pitchFamily="34" charset="0"/>
                <a:cs typeface="Segoe UI" panose="020B0502040204020203" pitchFamily="34" charset="0"/>
              </a:rPr>
              <a:t>yang turun ke dalam kerajaan maut, pada hari</a:t>
            </a:r>
          </a:p>
          <a:p>
            <a:pPr lvl="0" algn="ctr"/>
            <a:r>
              <a:rPr lang="sv-SE" sz="2800" b="1" i="1" dirty="0">
                <a:latin typeface="Daytona" panose="020B0604030500040204" pitchFamily="34" charset="0"/>
                <a:cs typeface="Segoe UI" panose="020B0502040204020203" pitchFamily="34" charset="0"/>
              </a:rPr>
              <a:t>yang ketiga bangkit pula dari antara orang mati,</a:t>
            </a:r>
          </a:p>
        </p:txBody>
      </p:sp>
      <p:sp>
        <p:nvSpPr>
          <p:cNvPr id="6" name="Rectangle: Top Corners Rounded 5">
            <a:extLst>
              <a:ext uri="{FF2B5EF4-FFF2-40B4-BE49-F238E27FC236}">
                <a16:creationId xmlns:a16="http://schemas.microsoft.com/office/drawing/2014/main" id="{3883AAA7-9B31-4E11-9030-5A1E1B776093}"/>
              </a:ext>
            </a:extLst>
          </p:cNvPr>
          <p:cNvSpPr>
            <a:spLocks noGrp="1" noRot="1" noMove="1" noResize="1" noEditPoints="1" noAdjustHandles="1" noChangeArrowheads="1" noChangeShapeType="1"/>
          </p:cNvSpPr>
          <p:nvPr/>
        </p:nvSpPr>
        <p:spPr>
          <a:xfrm>
            <a:off x="1131528" y="5008797"/>
            <a:ext cx="965677" cy="355276"/>
          </a:xfrm>
          <a:prstGeom prst="round2SameRect">
            <a:avLst>
              <a:gd name="adj1" fmla="val 0"/>
              <a:gd name="adj2" fmla="val 0"/>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144000" tIns="54000" rIns="144000" bIns="54000" rtlCol="0" anchor="ct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1">
                <a:ln>
                  <a:noFill/>
                </a:ln>
                <a:solidFill>
                  <a:prstClr val="white"/>
                </a:solidFill>
                <a:effectLst/>
                <a:uLnTx/>
                <a:uFillTx/>
                <a:latin typeface="Daytona" panose="020B0604030500040204" pitchFamily="34" charset="0"/>
                <a:ea typeface="+mn-ea"/>
                <a:cs typeface="+mn-cs"/>
              </a:rPr>
              <a:t>semua</a:t>
            </a:r>
            <a:endParaRPr kumimoji="0" lang="id-ID" sz="1600" b="1" i="0" u="none" strike="noStrike" kern="1200" cap="none" spc="0" normalizeH="0" baseline="0" noProof="1">
              <a:ln>
                <a:noFill/>
              </a:ln>
              <a:solidFill>
                <a:prstClr val="white"/>
              </a:solidFill>
              <a:effectLst/>
              <a:uLnTx/>
              <a:uFillTx/>
              <a:latin typeface="Daytona" panose="020B0604030500040204" pitchFamily="34" charset="0"/>
              <a:ea typeface="+mn-ea"/>
              <a:cs typeface="+mn-cs"/>
            </a:endParaRPr>
          </a:p>
        </p:txBody>
      </p:sp>
      <p:sp>
        <p:nvSpPr>
          <p:cNvPr id="3" name="Rectangle 2">
            <a:extLst>
              <a:ext uri="{FF2B5EF4-FFF2-40B4-BE49-F238E27FC236}">
                <a16:creationId xmlns:a16="http://schemas.microsoft.com/office/drawing/2014/main" id="{6D65E329-5D51-92BC-C6BE-DB94F1314BB7}"/>
              </a:ext>
            </a:extLst>
          </p:cNvPr>
          <p:cNvSpPr>
            <a:spLocks noGrp="1" noRot="1" noChangeAspect="1" noMove="1" noResize="1" noEditPoints="1" noAdjustHandles="1" noChangeArrowheads="1" noChangeShapeType="1"/>
          </p:cNvSpPr>
          <p:nvPr/>
        </p:nvSpPr>
        <p:spPr>
          <a:xfrm>
            <a:off x="11269979" y="6241007"/>
            <a:ext cx="152401" cy="150267"/>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 name="Rectangle 3">
            <a:extLst>
              <a:ext uri="{FF2B5EF4-FFF2-40B4-BE49-F238E27FC236}">
                <a16:creationId xmlns:a16="http://schemas.microsoft.com/office/drawing/2014/main" id="{852ECF8B-F1C7-0129-84B7-F282246391EE}"/>
              </a:ext>
            </a:extLst>
          </p:cNvPr>
          <p:cNvSpPr>
            <a:spLocks noGrp="1" noRot="1" noChangeAspect="1" noMove="1" noResize="1" noEditPoints="1" noAdjustHandles="1" noChangeArrowheads="1" noChangeShapeType="1"/>
          </p:cNvSpPr>
          <p:nvPr/>
        </p:nvSpPr>
        <p:spPr>
          <a:xfrm>
            <a:off x="11269978" y="6090740"/>
            <a:ext cx="152401" cy="150267"/>
          </a:xfrm>
          <a:prstGeom prst="rect">
            <a:avLst/>
          </a:prstGeom>
          <a:solidFill>
            <a:schemeClr val="accent2">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 name="Rectangle 7">
            <a:extLst>
              <a:ext uri="{FF2B5EF4-FFF2-40B4-BE49-F238E27FC236}">
                <a16:creationId xmlns:a16="http://schemas.microsoft.com/office/drawing/2014/main" id="{437CD14B-F84B-CCBD-AD1C-E50B3498A7F4}"/>
              </a:ext>
            </a:extLst>
          </p:cNvPr>
          <p:cNvSpPr>
            <a:spLocks noGrp="1" noRot="1" noChangeAspect="1" noMove="1" noResize="1" noEditPoints="1" noAdjustHandles="1" noChangeArrowheads="1" noChangeShapeType="1"/>
          </p:cNvSpPr>
          <p:nvPr/>
        </p:nvSpPr>
        <p:spPr>
          <a:xfrm>
            <a:off x="11117576" y="6241006"/>
            <a:ext cx="152401" cy="150267"/>
          </a:xfrm>
          <a:prstGeom prst="rect">
            <a:avLst/>
          </a:prstGeom>
          <a:solidFill>
            <a:schemeClr val="accent2">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nvGrpSpPr>
          <p:cNvPr id="14" name="Group 13">
            <a:extLst>
              <a:ext uri="{FF2B5EF4-FFF2-40B4-BE49-F238E27FC236}">
                <a16:creationId xmlns:a16="http://schemas.microsoft.com/office/drawing/2014/main" id="{CEBFB613-A8E6-6FA7-2F86-E62DC39CB5DA}"/>
              </a:ext>
            </a:extLst>
          </p:cNvPr>
          <p:cNvGrpSpPr>
            <a:grpSpLocks noGrp="1" noUngrp="1" noRot="1" noChangeAspect="1" noMove="1" noResize="1"/>
          </p:cNvGrpSpPr>
          <p:nvPr/>
        </p:nvGrpSpPr>
        <p:grpSpPr>
          <a:xfrm>
            <a:off x="769620" y="5007634"/>
            <a:ext cx="361909" cy="356839"/>
            <a:chOff x="666745" y="5063939"/>
            <a:chExt cx="304804" cy="300534"/>
          </a:xfrm>
        </p:grpSpPr>
        <p:sp>
          <p:nvSpPr>
            <p:cNvPr id="9" name="Rectangle 8">
              <a:extLst>
                <a:ext uri="{FF2B5EF4-FFF2-40B4-BE49-F238E27FC236}">
                  <a16:creationId xmlns:a16="http://schemas.microsoft.com/office/drawing/2014/main" id="{218C2F43-5253-66F2-C3F3-CBF1B1B1CD75}"/>
                </a:ext>
              </a:extLst>
            </p:cNvPr>
            <p:cNvSpPr>
              <a:spLocks noGrp="1" noRot="1" noChangeAspect="1" noMove="1" noResize="1" noEditPoints="1" noAdjustHandles="1" noChangeArrowheads="1" noChangeShapeType="1"/>
            </p:cNvSpPr>
            <p:nvPr/>
          </p:nvSpPr>
          <p:spPr>
            <a:xfrm>
              <a:off x="819148" y="5214206"/>
              <a:ext cx="152401" cy="150267"/>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Rectangle 9">
              <a:extLst>
                <a:ext uri="{FF2B5EF4-FFF2-40B4-BE49-F238E27FC236}">
                  <a16:creationId xmlns:a16="http://schemas.microsoft.com/office/drawing/2014/main" id="{89676D25-7806-C01C-299F-D68840A576D3}"/>
                </a:ext>
              </a:extLst>
            </p:cNvPr>
            <p:cNvSpPr>
              <a:spLocks noGrp="1" noRot="1" noChangeAspect="1" noMove="1" noResize="1" noEditPoints="1" noAdjustHandles="1" noChangeArrowheads="1" noChangeShapeType="1"/>
            </p:cNvSpPr>
            <p:nvPr/>
          </p:nvSpPr>
          <p:spPr>
            <a:xfrm>
              <a:off x="819147" y="5063939"/>
              <a:ext cx="152401" cy="150267"/>
            </a:xfrm>
            <a:prstGeom prst="rect">
              <a:avLst/>
            </a:prstGeom>
            <a:solidFill>
              <a:schemeClr val="accent2">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Rectangle 12">
              <a:extLst>
                <a:ext uri="{FF2B5EF4-FFF2-40B4-BE49-F238E27FC236}">
                  <a16:creationId xmlns:a16="http://schemas.microsoft.com/office/drawing/2014/main" id="{8A16A0C0-81F7-BDA9-3E79-E9B8D82784F1}"/>
                </a:ext>
              </a:extLst>
            </p:cNvPr>
            <p:cNvSpPr>
              <a:spLocks noGrp="1" noRot="1" noChangeAspect="1" noMove="1" noResize="1" noEditPoints="1" noAdjustHandles="1" noChangeArrowheads="1" noChangeShapeType="1"/>
            </p:cNvSpPr>
            <p:nvPr/>
          </p:nvSpPr>
          <p:spPr>
            <a:xfrm>
              <a:off x="666745" y="5214205"/>
              <a:ext cx="152401" cy="150267"/>
            </a:xfrm>
            <a:prstGeom prst="rect">
              <a:avLst/>
            </a:prstGeom>
            <a:solidFill>
              <a:schemeClr val="accent2">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Tree>
    <p:extLst>
      <p:ext uri="{BB962C8B-B14F-4D97-AF65-F5344CB8AC3E}">
        <p14:creationId xmlns:p14="http://schemas.microsoft.com/office/powerpoint/2010/main" val="2057357834"/>
      </p:ext>
    </p:extLst>
  </p:cSld>
  <p:clrMapOvr>
    <a:masterClrMapping/>
  </p:clrMapOvr>
  <p:transition>
    <p:fade/>
  </p:transition>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31095F5B-0EF1-4FFF-96D1-3A64E1B1597A}"/>
              </a:ext>
            </a:extLst>
          </p:cNvPr>
          <p:cNvSpPr>
            <a:spLocks noGrp="1" noRot="1" noMove="1" noResize="1" noEditPoints="1" noAdjustHandles="1" noChangeArrowheads="1" noChangeShapeType="1"/>
          </p:cNvSpPr>
          <p:nvPr/>
        </p:nvSpPr>
        <p:spPr>
          <a:xfrm>
            <a:off x="0" y="0"/>
            <a:ext cx="12192000" cy="6857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 name="Rectangle 4">
            <a:extLst>
              <a:ext uri="{FF2B5EF4-FFF2-40B4-BE49-F238E27FC236}">
                <a16:creationId xmlns:a16="http://schemas.microsoft.com/office/drawing/2014/main" id="{1FCE3353-31B6-4E0B-B08D-01F824E02C9C}"/>
              </a:ext>
            </a:extLst>
          </p:cNvPr>
          <p:cNvSpPr>
            <a:spLocks noGrp="1" noRot="1" noMove="1" noResize="1" noEditPoints="1" noAdjustHandles="1" noChangeArrowheads="1" noChangeShapeType="1"/>
          </p:cNvSpPr>
          <p:nvPr/>
        </p:nvSpPr>
        <p:spPr>
          <a:xfrm>
            <a:off x="769620" y="5186053"/>
            <a:ext cx="10652760" cy="1205221"/>
          </a:xfrm>
          <a:prstGeom prst="rect">
            <a:avLst/>
          </a:prstGeom>
          <a:gradFill flip="none" rotWithShape="1">
            <a:gsLst>
              <a:gs pos="50000">
                <a:srgbClr val="DFE7F5"/>
              </a:gs>
              <a:gs pos="0">
                <a:schemeClr val="bg1"/>
              </a:gs>
              <a:gs pos="100000">
                <a:schemeClr val="bg1"/>
              </a:gs>
            </a:gsLst>
            <a:lin ang="81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Rectangle 1">
            <a:extLst>
              <a:ext uri="{FF2B5EF4-FFF2-40B4-BE49-F238E27FC236}">
                <a16:creationId xmlns:a16="http://schemas.microsoft.com/office/drawing/2014/main" id="{9C35FE96-29D3-4A50-94E7-95A0C76BF0D5}"/>
              </a:ext>
            </a:extLst>
          </p:cNvPr>
          <p:cNvSpPr/>
          <p:nvPr/>
        </p:nvSpPr>
        <p:spPr>
          <a:xfrm>
            <a:off x="1528883" y="5362032"/>
            <a:ext cx="9134232" cy="954107"/>
          </a:xfrm>
          <a:prstGeom prst="rect">
            <a:avLst/>
          </a:prstGeom>
          <a:noFill/>
        </p:spPr>
        <p:txBody>
          <a:bodyPr wrap="none" lIns="91440" tIns="45720" rIns="91440" bIns="45720">
            <a:spAutoFit/>
          </a:bodyPr>
          <a:lstStyle/>
          <a:p>
            <a:pPr lvl="0" algn="ctr"/>
            <a:r>
              <a:rPr lang="sv-SE" sz="2800" b="1" i="1" dirty="0">
                <a:latin typeface="Daytona" panose="020B0604030500040204" pitchFamily="34" charset="0"/>
                <a:cs typeface="Segoe UI" panose="020B0502040204020203" pitchFamily="34" charset="0"/>
              </a:rPr>
              <a:t>naik ke sorga, duduk di sebelah kanan Allah, Bapa</a:t>
            </a:r>
          </a:p>
          <a:p>
            <a:pPr lvl="0" algn="ctr"/>
            <a:r>
              <a:rPr lang="sv-SE" sz="2800" b="1" i="1" dirty="0">
                <a:latin typeface="Daytona" panose="020B0604030500040204" pitchFamily="34" charset="0"/>
                <a:cs typeface="Segoe UI" panose="020B0502040204020203" pitchFamily="34" charset="0"/>
              </a:rPr>
              <a:t>yang Maha Kuasa, dari sana akan datang kelak,</a:t>
            </a:r>
          </a:p>
        </p:txBody>
      </p:sp>
      <p:sp>
        <p:nvSpPr>
          <p:cNvPr id="6" name="Rectangle: Top Corners Rounded 5">
            <a:extLst>
              <a:ext uri="{FF2B5EF4-FFF2-40B4-BE49-F238E27FC236}">
                <a16:creationId xmlns:a16="http://schemas.microsoft.com/office/drawing/2014/main" id="{3883AAA7-9B31-4E11-9030-5A1E1B776093}"/>
              </a:ext>
            </a:extLst>
          </p:cNvPr>
          <p:cNvSpPr>
            <a:spLocks noGrp="1" noRot="1" noMove="1" noResize="1" noEditPoints="1" noAdjustHandles="1" noChangeArrowheads="1" noChangeShapeType="1"/>
          </p:cNvSpPr>
          <p:nvPr/>
        </p:nvSpPr>
        <p:spPr>
          <a:xfrm>
            <a:off x="1131528" y="5008797"/>
            <a:ext cx="965677" cy="355276"/>
          </a:xfrm>
          <a:prstGeom prst="round2SameRect">
            <a:avLst>
              <a:gd name="adj1" fmla="val 0"/>
              <a:gd name="adj2" fmla="val 0"/>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144000" tIns="54000" rIns="144000" bIns="54000" rtlCol="0" anchor="ct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1">
                <a:ln>
                  <a:noFill/>
                </a:ln>
                <a:solidFill>
                  <a:prstClr val="white"/>
                </a:solidFill>
                <a:effectLst/>
                <a:uLnTx/>
                <a:uFillTx/>
                <a:latin typeface="Daytona" panose="020B0604030500040204" pitchFamily="34" charset="0"/>
                <a:ea typeface="+mn-ea"/>
                <a:cs typeface="+mn-cs"/>
              </a:rPr>
              <a:t>semua</a:t>
            </a:r>
            <a:endParaRPr kumimoji="0" lang="id-ID" sz="1600" b="1" i="0" u="none" strike="noStrike" kern="1200" cap="none" spc="0" normalizeH="0" baseline="0" noProof="1">
              <a:ln>
                <a:noFill/>
              </a:ln>
              <a:solidFill>
                <a:prstClr val="white"/>
              </a:solidFill>
              <a:effectLst/>
              <a:uLnTx/>
              <a:uFillTx/>
              <a:latin typeface="Daytona" panose="020B0604030500040204" pitchFamily="34" charset="0"/>
              <a:ea typeface="+mn-ea"/>
              <a:cs typeface="+mn-cs"/>
            </a:endParaRPr>
          </a:p>
        </p:txBody>
      </p:sp>
      <p:sp>
        <p:nvSpPr>
          <p:cNvPr id="3" name="Rectangle 2">
            <a:extLst>
              <a:ext uri="{FF2B5EF4-FFF2-40B4-BE49-F238E27FC236}">
                <a16:creationId xmlns:a16="http://schemas.microsoft.com/office/drawing/2014/main" id="{6D65E329-5D51-92BC-C6BE-DB94F1314BB7}"/>
              </a:ext>
            </a:extLst>
          </p:cNvPr>
          <p:cNvSpPr>
            <a:spLocks noGrp="1" noRot="1" noChangeAspect="1" noMove="1" noResize="1" noEditPoints="1" noAdjustHandles="1" noChangeArrowheads="1" noChangeShapeType="1"/>
          </p:cNvSpPr>
          <p:nvPr/>
        </p:nvSpPr>
        <p:spPr>
          <a:xfrm>
            <a:off x="11269979" y="6241007"/>
            <a:ext cx="152401" cy="150267"/>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 name="Rectangle 3">
            <a:extLst>
              <a:ext uri="{FF2B5EF4-FFF2-40B4-BE49-F238E27FC236}">
                <a16:creationId xmlns:a16="http://schemas.microsoft.com/office/drawing/2014/main" id="{852ECF8B-F1C7-0129-84B7-F282246391EE}"/>
              </a:ext>
            </a:extLst>
          </p:cNvPr>
          <p:cNvSpPr>
            <a:spLocks noGrp="1" noRot="1" noChangeAspect="1" noMove="1" noResize="1" noEditPoints="1" noAdjustHandles="1" noChangeArrowheads="1" noChangeShapeType="1"/>
          </p:cNvSpPr>
          <p:nvPr/>
        </p:nvSpPr>
        <p:spPr>
          <a:xfrm>
            <a:off x="11269978" y="6090740"/>
            <a:ext cx="152401" cy="150267"/>
          </a:xfrm>
          <a:prstGeom prst="rect">
            <a:avLst/>
          </a:prstGeom>
          <a:solidFill>
            <a:schemeClr val="accent2">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 name="Rectangle 7">
            <a:extLst>
              <a:ext uri="{FF2B5EF4-FFF2-40B4-BE49-F238E27FC236}">
                <a16:creationId xmlns:a16="http://schemas.microsoft.com/office/drawing/2014/main" id="{437CD14B-F84B-CCBD-AD1C-E50B3498A7F4}"/>
              </a:ext>
            </a:extLst>
          </p:cNvPr>
          <p:cNvSpPr>
            <a:spLocks noGrp="1" noRot="1" noChangeAspect="1" noMove="1" noResize="1" noEditPoints="1" noAdjustHandles="1" noChangeArrowheads="1" noChangeShapeType="1"/>
          </p:cNvSpPr>
          <p:nvPr/>
        </p:nvSpPr>
        <p:spPr>
          <a:xfrm>
            <a:off x="11117576" y="6241006"/>
            <a:ext cx="152401" cy="150267"/>
          </a:xfrm>
          <a:prstGeom prst="rect">
            <a:avLst/>
          </a:prstGeom>
          <a:solidFill>
            <a:schemeClr val="accent2">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nvGrpSpPr>
          <p:cNvPr id="14" name="Group 13">
            <a:extLst>
              <a:ext uri="{FF2B5EF4-FFF2-40B4-BE49-F238E27FC236}">
                <a16:creationId xmlns:a16="http://schemas.microsoft.com/office/drawing/2014/main" id="{CEBFB613-A8E6-6FA7-2F86-E62DC39CB5DA}"/>
              </a:ext>
            </a:extLst>
          </p:cNvPr>
          <p:cNvGrpSpPr>
            <a:grpSpLocks noGrp="1" noUngrp="1" noRot="1" noChangeAspect="1" noMove="1" noResize="1"/>
          </p:cNvGrpSpPr>
          <p:nvPr/>
        </p:nvGrpSpPr>
        <p:grpSpPr>
          <a:xfrm>
            <a:off x="769620" y="5007634"/>
            <a:ext cx="361909" cy="356839"/>
            <a:chOff x="666745" y="5063939"/>
            <a:chExt cx="304804" cy="300534"/>
          </a:xfrm>
        </p:grpSpPr>
        <p:sp>
          <p:nvSpPr>
            <p:cNvPr id="9" name="Rectangle 8">
              <a:extLst>
                <a:ext uri="{FF2B5EF4-FFF2-40B4-BE49-F238E27FC236}">
                  <a16:creationId xmlns:a16="http://schemas.microsoft.com/office/drawing/2014/main" id="{218C2F43-5253-66F2-C3F3-CBF1B1B1CD75}"/>
                </a:ext>
              </a:extLst>
            </p:cNvPr>
            <p:cNvSpPr>
              <a:spLocks noGrp="1" noRot="1" noChangeAspect="1" noMove="1" noResize="1" noEditPoints="1" noAdjustHandles="1" noChangeArrowheads="1" noChangeShapeType="1"/>
            </p:cNvSpPr>
            <p:nvPr/>
          </p:nvSpPr>
          <p:spPr>
            <a:xfrm>
              <a:off x="819148" y="5214206"/>
              <a:ext cx="152401" cy="150267"/>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Rectangle 9">
              <a:extLst>
                <a:ext uri="{FF2B5EF4-FFF2-40B4-BE49-F238E27FC236}">
                  <a16:creationId xmlns:a16="http://schemas.microsoft.com/office/drawing/2014/main" id="{89676D25-7806-C01C-299F-D68840A576D3}"/>
                </a:ext>
              </a:extLst>
            </p:cNvPr>
            <p:cNvSpPr>
              <a:spLocks noGrp="1" noRot="1" noChangeAspect="1" noMove="1" noResize="1" noEditPoints="1" noAdjustHandles="1" noChangeArrowheads="1" noChangeShapeType="1"/>
            </p:cNvSpPr>
            <p:nvPr/>
          </p:nvSpPr>
          <p:spPr>
            <a:xfrm>
              <a:off x="819147" y="5063939"/>
              <a:ext cx="152401" cy="150267"/>
            </a:xfrm>
            <a:prstGeom prst="rect">
              <a:avLst/>
            </a:prstGeom>
            <a:solidFill>
              <a:schemeClr val="accent2">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Rectangle 12">
              <a:extLst>
                <a:ext uri="{FF2B5EF4-FFF2-40B4-BE49-F238E27FC236}">
                  <a16:creationId xmlns:a16="http://schemas.microsoft.com/office/drawing/2014/main" id="{8A16A0C0-81F7-BDA9-3E79-E9B8D82784F1}"/>
                </a:ext>
              </a:extLst>
            </p:cNvPr>
            <p:cNvSpPr>
              <a:spLocks noGrp="1" noRot="1" noChangeAspect="1" noMove="1" noResize="1" noEditPoints="1" noAdjustHandles="1" noChangeArrowheads="1" noChangeShapeType="1"/>
            </p:cNvSpPr>
            <p:nvPr/>
          </p:nvSpPr>
          <p:spPr>
            <a:xfrm>
              <a:off x="666745" y="5214205"/>
              <a:ext cx="152401" cy="150267"/>
            </a:xfrm>
            <a:prstGeom prst="rect">
              <a:avLst/>
            </a:prstGeom>
            <a:solidFill>
              <a:schemeClr val="accent2">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Tree>
    <p:extLst>
      <p:ext uri="{BB962C8B-B14F-4D97-AF65-F5344CB8AC3E}">
        <p14:creationId xmlns:p14="http://schemas.microsoft.com/office/powerpoint/2010/main" val="343037461"/>
      </p:ext>
    </p:extLst>
  </p:cSld>
  <p:clrMapOvr>
    <a:masterClrMapping/>
  </p:clrMapOvr>
  <p:transition>
    <p:fade/>
  </p:transition>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31095F5B-0EF1-4FFF-96D1-3A64E1B1597A}"/>
              </a:ext>
            </a:extLst>
          </p:cNvPr>
          <p:cNvSpPr>
            <a:spLocks noGrp="1" noRot="1" noMove="1" noResize="1" noEditPoints="1" noAdjustHandles="1" noChangeArrowheads="1" noChangeShapeType="1"/>
          </p:cNvSpPr>
          <p:nvPr/>
        </p:nvSpPr>
        <p:spPr>
          <a:xfrm>
            <a:off x="0" y="0"/>
            <a:ext cx="12192000" cy="6857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 name="Rectangle 4">
            <a:extLst>
              <a:ext uri="{FF2B5EF4-FFF2-40B4-BE49-F238E27FC236}">
                <a16:creationId xmlns:a16="http://schemas.microsoft.com/office/drawing/2014/main" id="{1FCE3353-31B6-4E0B-B08D-01F824E02C9C}"/>
              </a:ext>
            </a:extLst>
          </p:cNvPr>
          <p:cNvSpPr>
            <a:spLocks noGrp="1" noRot="1" noMove="1" noResize="1" noEditPoints="1" noAdjustHandles="1" noChangeArrowheads="1" noChangeShapeType="1"/>
          </p:cNvSpPr>
          <p:nvPr/>
        </p:nvSpPr>
        <p:spPr>
          <a:xfrm>
            <a:off x="769620" y="5186053"/>
            <a:ext cx="10652760" cy="1205221"/>
          </a:xfrm>
          <a:prstGeom prst="rect">
            <a:avLst/>
          </a:prstGeom>
          <a:gradFill flip="none" rotWithShape="1">
            <a:gsLst>
              <a:gs pos="50000">
                <a:srgbClr val="DFE7F5"/>
              </a:gs>
              <a:gs pos="0">
                <a:schemeClr val="bg1"/>
              </a:gs>
              <a:gs pos="100000">
                <a:schemeClr val="bg1"/>
              </a:gs>
            </a:gsLst>
            <a:lin ang="81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Rectangle 1">
            <a:extLst>
              <a:ext uri="{FF2B5EF4-FFF2-40B4-BE49-F238E27FC236}">
                <a16:creationId xmlns:a16="http://schemas.microsoft.com/office/drawing/2014/main" id="{9C35FE96-29D3-4A50-94E7-95A0C76BF0D5}"/>
              </a:ext>
            </a:extLst>
          </p:cNvPr>
          <p:cNvSpPr/>
          <p:nvPr/>
        </p:nvSpPr>
        <p:spPr>
          <a:xfrm>
            <a:off x="2096346" y="5362032"/>
            <a:ext cx="7999305" cy="954107"/>
          </a:xfrm>
          <a:prstGeom prst="rect">
            <a:avLst/>
          </a:prstGeom>
          <a:noFill/>
        </p:spPr>
        <p:txBody>
          <a:bodyPr wrap="none" lIns="91440" tIns="45720" rIns="91440" bIns="45720">
            <a:spAutoFit/>
          </a:bodyPr>
          <a:lstStyle/>
          <a:p>
            <a:pPr lvl="0" algn="ctr"/>
            <a:r>
              <a:rPr lang="sv-SE" sz="2800" b="1" i="1" dirty="0">
                <a:latin typeface="Daytona" panose="020B0604030500040204" pitchFamily="34" charset="0"/>
                <a:cs typeface="Segoe UI" panose="020B0502040204020203" pitchFamily="34" charset="0"/>
              </a:rPr>
              <a:t>untuk menghakimi orang yang hidup dan</a:t>
            </a:r>
          </a:p>
          <a:p>
            <a:pPr lvl="0" algn="ctr"/>
            <a:r>
              <a:rPr lang="sv-SE" sz="2800" b="1" i="1" dirty="0">
                <a:latin typeface="Daytona" panose="020B0604030500040204" pitchFamily="34" charset="0"/>
                <a:cs typeface="Segoe UI" panose="020B0502040204020203" pitchFamily="34" charset="0"/>
              </a:rPr>
              <a:t>yang mati. Aku percaya kepada Roh Kudus, </a:t>
            </a:r>
          </a:p>
        </p:txBody>
      </p:sp>
      <p:sp>
        <p:nvSpPr>
          <p:cNvPr id="6" name="Rectangle: Top Corners Rounded 5">
            <a:extLst>
              <a:ext uri="{FF2B5EF4-FFF2-40B4-BE49-F238E27FC236}">
                <a16:creationId xmlns:a16="http://schemas.microsoft.com/office/drawing/2014/main" id="{3883AAA7-9B31-4E11-9030-5A1E1B776093}"/>
              </a:ext>
            </a:extLst>
          </p:cNvPr>
          <p:cNvSpPr>
            <a:spLocks noGrp="1" noRot="1" noMove="1" noResize="1" noEditPoints="1" noAdjustHandles="1" noChangeArrowheads="1" noChangeShapeType="1"/>
          </p:cNvSpPr>
          <p:nvPr/>
        </p:nvSpPr>
        <p:spPr>
          <a:xfrm>
            <a:off x="1131528" y="5008797"/>
            <a:ext cx="965677" cy="355276"/>
          </a:xfrm>
          <a:prstGeom prst="round2SameRect">
            <a:avLst>
              <a:gd name="adj1" fmla="val 0"/>
              <a:gd name="adj2" fmla="val 0"/>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144000" tIns="54000" rIns="144000" bIns="54000" rtlCol="0" anchor="ct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1">
                <a:ln>
                  <a:noFill/>
                </a:ln>
                <a:solidFill>
                  <a:prstClr val="white"/>
                </a:solidFill>
                <a:effectLst/>
                <a:uLnTx/>
                <a:uFillTx/>
                <a:latin typeface="Daytona" panose="020B0604030500040204" pitchFamily="34" charset="0"/>
                <a:ea typeface="+mn-ea"/>
                <a:cs typeface="+mn-cs"/>
              </a:rPr>
              <a:t>semua</a:t>
            </a:r>
            <a:endParaRPr kumimoji="0" lang="id-ID" sz="1600" b="1" i="0" u="none" strike="noStrike" kern="1200" cap="none" spc="0" normalizeH="0" baseline="0" noProof="1">
              <a:ln>
                <a:noFill/>
              </a:ln>
              <a:solidFill>
                <a:prstClr val="white"/>
              </a:solidFill>
              <a:effectLst/>
              <a:uLnTx/>
              <a:uFillTx/>
              <a:latin typeface="Daytona" panose="020B0604030500040204" pitchFamily="34" charset="0"/>
              <a:ea typeface="+mn-ea"/>
              <a:cs typeface="+mn-cs"/>
            </a:endParaRPr>
          </a:p>
        </p:txBody>
      </p:sp>
      <p:sp>
        <p:nvSpPr>
          <p:cNvPr id="3" name="Rectangle 2">
            <a:extLst>
              <a:ext uri="{FF2B5EF4-FFF2-40B4-BE49-F238E27FC236}">
                <a16:creationId xmlns:a16="http://schemas.microsoft.com/office/drawing/2014/main" id="{6D65E329-5D51-92BC-C6BE-DB94F1314BB7}"/>
              </a:ext>
            </a:extLst>
          </p:cNvPr>
          <p:cNvSpPr>
            <a:spLocks noGrp="1" noRot="1" noChangeAspect="1" noMove="1" noResize="1" noEditPoints="1" noAdjustHandles="1" noChangeArrowheads="1" noChangeShapeType="1"/>
          </p:cNvSpPr>
          <p:nvPr/>
        </p:nvSpPr>
        <p:spPr>
          <a:xfrm>
            <a:off x="11269979" y="6241007"/>
            <a:ext cx="152401" cy="150267"/>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 name="Rectangle 3">
            <a:extLst>
              <a:ext uri="{FF2B5EF4-FFF2-40B4-BE49-F238E27FC236}">
                <a16:creationId xmlns:a16="http://schemas.microsoft.com/office/drawing/2014/main" id="{852ECF8B-F1C7-0129-84B7-F282246391EE}"/>
              </a:ext>
            </a:extLst>
          </p:cNvPr>
          <p:cNvSpPr>
            <a:spLocks noGrp="1" noRot="1" noChangeAspect="1" noMove="1" noResize="1" noEditPoints="1" noAdjustHandles="1" noChangeArrowheads="1" noChangeShapeType="1"/>
          </p:cNvSpPr>
          <p:nvPr/>
        </p:nvSpPr>
        <p:spPr>
          <a:xfrm>
            <a:off x="11269978" y="6090740"/>
            <a:ext cx="152401" cy="150267"/>
          </a:xfrm>
          <a:prstGeom prst="rect">
            <a:avLst/>
          </a:prstGeom>
          <a:solidFill>
            <a:schemeClr val="accent2">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 name="Rectangle 7">
            <a:extLst>
              <a:ext uri="{FF2B5EF4-FFF2-40B4-BE49-F238E27FC236}">
                <a16:creationId xmlns:a16="http://schemas.microsoft.com/office/drawing/2014/main" id="{437CD14B-F84B-CCBD-AD1C-E50B3498A7F4}"/>
              </a:ext>
            </a:extLst>
          </p:cNvPr>
          <p:cNvSpPr>
            <a:spLocks noGrp="1" noRot="1" noChangeAspect="1" noMove="1" noResize="1" noEditPoints="1" noAdjustHandles="1" noChangeArrowheads="1" noChangeShapeType="1"/>
          </p:cNvSpPr>
          <p:nvPr/>
        </p:nvSpPr>
        <p:spPr>
          <a:xfrm>
            <a:off x="11117576" y="6241006"/>
            <a:ext cx="152401" cy="150267"/>
          </a:xfrm>
          <a:prstGeom prst="rect">
            <a:avLst/>
          </a:prstGeom>
          <a:solidFill>
            <a:schemeClr val="accent2">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nvGrpSpPr>
          <p:cNvPr id="14" name="Group 13">
            <a:extLst>
              <a:ext uri="{FF2B5EF4-FFF2-40B4-BE49-F238E27FC236}">
                <a16:creationId xmlns:a16="http://schemas.microsoft.com/office/drawing/2014/main" id="{CEBFB613-A8E6-6FA7-2F86-E62DC39CB5DA}"/>
              </a:ext>
            </a:extLst>
          </p:cNvPr>
          <p:cNvGrpSpPr>
            <a:grpSpLocks noGrp="1" noUngrp="1" noRot="1" noChangeAspect="1" noMove="1" noResize="1"/>
          </p:cNvGrpSpPr>
          <p:nvPr/>
        </p:nvGrpSpPr>
        <p:grpSpPr>
          <a:xfrm>
            <a:off x="769620" y="5007634"/>
            <a:ext cx="361909" cy="356839"/>
            <a:chOff x="666745" y="5063939"/>
            <a:chExt cx="304804" cy="300534"/>
          </a:xfrm>
        </p:grpSpPr>
        <p:sp>
          <p:nvSpPr>
            <p:cNvPr id="9" name="Rectangle 8">
              <a:extLst>
                <a:ext uri="{FF2B5EF4-FFF2-40B4-BE49-F238E27FC236}">
                  <a16:creationId xmlns:a16="http://schemas.microsoft.com/office/drawing/2014/main" id="{218C2F43-5253-66F2-C3F3-CBF1B1B1CD75}"/>
                </a:ext>
              </a:extLst>
            </p:cNvPr>
            <p:cNvSpPr>
              <a:spLocks noGrp="1" noRot="1" noChangeAspect="1" noMove="1" noResize="1" noEditPoints="1" noAdjustHandles="1" noChangeArrowheads="1" noChangeShapeType="1"/>
            </p:cNvSpPr>
            <p:nvPr/>
          </p:nvSpPr>
          <p:spPr>
            <a:xfrm>
              <a:off x="819148" y="5214206"/>
              <a:ext cx="152401" cy="150267"/>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Rectangle 9">
              <a:extLst>
                <a:ext uri="{FF2B5EF4-FFF2-40B4-BE49-F238E27FC236}">
                  <a16:creationId xmlns:a16="http://schemas.microsoft.com/office/drawing/2014/main" id="{89676D25-7806-C01C-299F-D68840A576D3}"/>
                </a:ext>
              </a:extLst>
            </p:cNvPr>
            <p:cNvSpPr>
              <a:spLocks noGrp="1" noRot="1" noChangeAspect="1" noMove="1" noResize="1" noEditPoints="1" noAdjustHandles="1" noChangeArrowheads="1" noChangeShapeType="1"/>
            </p:cNvSpPr>
            <p:nvPr/>
          </p:nvSpPr>
          <p:spPr>
            <a:xfrm>
              <a:off x="819147" y="5063939"/>
              <a:ext cx="152401" cy="150267"/>
            </a:xfrm>
            <a:prstGeom prst="rect">
              <a:avLst/>
            </a:prstGeom>
            <a:solidFill>
              <a:schemeClr val="accent2">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Rectangle 12">
              <a:extLst>
                <a:ext uri="{FF2B5EF4-FFF2-40B4-BE49-F238E27FC236}">
                  <a16:creationId xmlns:a16="http://schemas.microsoft.com/office/drawing/2014/main" id="{8A16A0C0-81F7-BDA9-3E79-E9B8D82784F1}"/>
                </a:ext>
              </a:extLst>
            </p:cNvPr>
            <p:cNvSpPr>
              <a:spLocks noGrp="1" noRot="1" noChangeAspect="1" noMove="1" noResize="1" noEditPoints="1" noAdjustHandles="1" noChangeArrowheads="1" noChangeShapeType="1"/>
            </p:cNvSpPr>
            <p:nvPr/>
          </p:nvSpPr>
          <p:spPr>
            <a:xfrm>
              <a:off x="666745" y="5214205"/>
              <a:ext cx="152401" cy="150267"/>
            </a:xfrm>
            <a:prstGeom prst="rect">
              <a:avLst/>
            </a:prstGeom>
            <a:solidFill>
              <a:schemeClr val="accent2">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Tree>
    <p:extLst>
      <p:ext uri="{BB962C8B-B14F-4D97-AF65-F5344CB8AC3E}">
        <p14:creationId xmlns:p14="http://schemas.microsoft.com/office/powerpoint/2010/main" val="1660957272"/>
      </p:ext>
    </p:extLst>
  </p:cSld>
  <p:clrMapOvr>
    <a:masterClrMapping/>
  </p:clrMapOvr>
  <p:transition>
    <p:fade/>
  </p:transition>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31095F5B-0EF1-4FFF-96D1-3A64E1B1597A}"/>
              </a:ext>
            </a:extLst>
          </p:cNvPr>
          <p:cNvSpPr>
            <a:spLocks noGrp="1" noRot="1" noMove="1" noResize="1" noEditPoints="1" noAdjustHandles="1" noChangeArrowheads="1" noChangeShapeType="1"/>
          </p:cNvSpPr>
          <p:nvPr/>
        </p:nvSpPr>
        <p:spPr>
          <a:xfrm>
            <a:off x="0" y="0"/>
            <a:ext cx="12192000" cy="6857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 name="Rectangle 4">
            <a:extLst>
              <a:ext uri="{FF2B5EF4-FFF2-40B4-BE49-F238E27FC236}">
                <a16:creationId xmlns:a16="http://schemas.microsoft.com/office/drawing/2014/main" id="{1FCE3353-31B6-4E0B-B08D-01F824E02C9C}"/>
              </a:ext>
            </a:extLst>
          </p:cNvPr>
          <p:cNvSpPr>
            <a:spLocks noGrp="1" noRot="1" noMove="1" noResize="1" noEditPoints="1" noAdjustHandles="1" noChangeArrowheads="1" noChangeShapeType="1"/>
          </p:cNvSpPr>
          <p:nvPr/>
        </p:nvSpPr>
        <p:spPr>
          <a:xfrm>
            <a:off x="769620" y="5186053"/>
            <a:ext cx="10652760" cy="1205221"/>
          </a:xfrm>
          <a:prstGeom prst="rect">
            <a:avLst/>
          </a:prstGeom>
          <a:gradFill flip="none" rotWithShape="1">
            <a:gsLst>
              <a:gs pos="50000">
                <a:srgbClr val="DFE7F5"/>
              </a:gs>
              <a:gs pos="0">
                <a:schemeClr val="bg1"/>
              </a:gs>
              <a:gs pos="100000">
                <a:schemeClr val="bg1"/>
              </a:gs>
            </a:gsLst>
            <a:lin ang="81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Rectangle 1">
            <a:extLst>
              <a:ext uri="{FF2B5EF4-FFF2-40B4-BE49-F238E27FC236}">
                <a16:creationId xmlns:a16="http://schemas.microsoft.com/office/drawing/2014/main" id="{9C35FE96-29D3-4A50-94E7-95A0C76BF0D5}"/>
              </a:ext>
            </a:extLst>
          </p:cNvPr>
          <p:cNvSpPr/>
          <p:nvPr/>
        </p:nvSpPr>
        <p:spPr>
          <a:xfrm>
            <a:off x="1798187" y="5362032"/>
            <a:ext cx="8595623" cy="954107"/>
          </a:xfrm>
          <a:prstGeom prst="rect">
            <a:avLst/>
          </a:prstGeom>
          <a:noFill/>
        </p:spPr>
        <p:txBody>
          <a:bodyPr wrap="none" lIns="91440" tIns="45720" rIns="91440" bIns="45720">
            <a:spAutoFit/>
          </a:bodyPr>
          <a:lstStyle/>
          <a:p>
            <a:pPr lvl="0" algn="ctr"/>
            <a:r>
              <a:rPr lang="sv-SE" sz="2800" b="1" i="1" dirty="0">
                <a:latin typeface="Daytona" panose="020B0604030500040204" pitchFamily="34" charset="0"/>
                <a:cs typeface="Segoe UI" panose="020B0502040204020203" pitchFamily="34" charset="0"/>
              </a:rPr>
              <a:t>dan adanya satu Gereja yang Kudus;</a:t>
            </a:r>
          </a:p>
          <a:p>
            <a:pPr lvl="0" algn="ctr"/>
            <a:r>
              <a:rPr lang="sv-SE" sz="2800" b="1" i="1" dirty="0">
                <a:latin typeface="Daytona" panose="020B0604030500040204" pitchFamily="34" charset="0"/>
                <a:cs typeface="Segoe UI" panose="020B0502040204020203" pitchFamily="34" charset="0"/>
              </a:rPr>
              <a:t>persekutuan orang kudus, pengampunan dosa,</a:t>
            </a:r>
          </a:p>
        </p:txBody>
      </p:sp>
      <p:sp>
        <p:nvSpPr>
          <p:cNvPr id="6" name="Rectangle: Top Corners Rounded 5">
            <a:extLst>
              <a:ext uri="{FF2B5EF4-FFF2-40B4-BE49-F238E27FC236}">
                <a16:creationId xmlns:a16="http://schemas.microsoft.com/office/drawing/2014/main" id="{3883AAA7-9B31-4E11-9030-5A1E1B776093}"/>
              </a:ext>
            </a:extLst>
          </p:cNvPr>
          <p:cNvSpPr>
            <a:spLocks noGrp="1" noRot="1" noMove="1" noResize="1" noEditPoints="1" noAdjustHandles="1" noChangeArrowheads="1" noChangeShapeType="1"/>
          </p:cNvSpPr>
          <p:nvPr/>
        </p:nvSpPr>
        <p:spPr>
          <a:xfrm>
            <a:off x="1131528" y="5008797"/>
            <a:ext cx="965677" cy="355276"/>
          </a:xfrm>
          <a:prstGeom prst="round2SameRect">
            <a:avLst>
              <a:gd name="adj1" fmla="val 0"/>
              <a:gd name="adj2" fmla="val 0"/>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144000" tIns="54000" rIns="144000" bIns="54000" rtlCol="0" anchor="ct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1">
                <a:ln>
                  <a:noFill/>
                </a:ln>
                <a:solidFill>
                  <a:prstClr val="white"/>
                </a:solidFill>
                <a:effectLst/>
                <a:uLnTx/>
                <a:uFillTx/>
                <a:latin typeface="Daytona" panose="020B0604030500040204" pitchFamily="34" charset="0"/>
                <a:ea typeface="+mn-ea"/>
                <a:cs typeface="+mn-cs"/>
              </a:rPr>
              <a:t>semua</a:t>
            </a:r>
            <a:endParaRPr kumimoji="0" lang="id-ID" sz="1600" b="1" i="0" u="none" strike="noStrike" kern="1200" cap="none" spc="0" normalizeH="0" baseline="0" noProof="1">
              <a:ln>
                <a:noFill/>
              </a:ln>
              <a:solidFill>
                <a:prstClr val="white"/>
              </a:solidFill>
              <a:effectLst/>
              <a:uLnTx/>
              <a:uFillTx/>
              <a:latin typeface="Daytona" panose="020B0604030500040204" pitchFamily="34" charset="0"/>
              <a:ea typeface="+mn-ea"/>
              <a:cs typeface="+mn-cs"/>
            </a:endParaRPr>
          </a:p>
        </p:txBody>
      </p:sp>
      <p:sp>
        <p:nvSpPr>
          <p:cNvPr id="3" name="Rectangle 2">
            <a:extLst>
              <a:ext uri="{FF2B5EF4-FFF2-40B4-BE49-F238E27FC236}">
                <a16:creationId xmlns:a16="http://schemas.microsoft.com/office/drawing/2014/main" id="{6D65E329-5D51-92BC-C6BE-DB94F1314BB7}"/>
              </a:ext>
            </a:extLst>
          </p:cNvPr>
          <p:cNvSpPr>
            <a:spLocks noGrp="1" noRot="1" noChangeAspect="1" noMove="1" noResize="1" noEditPoints="1" noAdjustHandles="1" noChangeArrowheads="1" noChangeShapeType="1"/>
          </p:cNvSpPr>
          <p:nvPr/>
        </p:nvSpPr>
        <p:spPr>
          <a:xfrm>
            <a:off x="11269979" y="6241007"/>
            <a:ext cx="152401" cy="150267"/>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 name="Rectangle 3">
            <a:extLst>
              <a:ext uri="{FF2B5EF4-FFF2-40B4-BE49-F238E27FC236}">
                <a16:creationId xmlns:a16="http://schemas.microsoft.com/office/drawing/2014/main" id="{852ECF8B-F1C7-0129-84B7-F282246391EE}"/>
              </a:ext>
            </a:extLst>
          </p:cNvPr>
          <p:cNvSpPr>
            <a:spLocks noGrp="1" noRot="1" noChangeAspect="1" noMove="1" noResize="1" noEditPoints="1" noAdjustHandles="1" noChangeArrowheads="1" noChangeShapeType="1"/>
          </p:cNvSpPr>
          <p:nvPr/>
        </p:nvSpPr>
        <p:spPr>
          <a:xfrm>
            <a:off x="11269978" y="6090740"/>
            <a:ext cx="152401" cy="150267"/>
          </a:xfrm>
          <a:prstGeom prst="rect">
            <a:avLst/>
          </a:prstGeom>
          <a:solidFill>
            <a:schemeClr val="accent2">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 name="Rectangle 7">
            <a:extLst>
              <a:ext uri="{FF2B5EF4-FFF2-40B4-BE49-F238E27FC236}">
                <a16:creationId xmlns:a16="http://schemas.microsoft.com/office/drawing/2014/main" id="{437CD14B-F84B-CCBD-AD1C-E50B3498A7F4}"/>
              </a:ext>
            </a:extLst>
          </p:cNvPr>
          <p:cNvSpPr>
            <a:spLocks noGrp="1" noRot="1" noChangeAspect="1" noMove="1" noResize="1" noEditPoints="1" noAdjustHandles="1" noChangeArrowheads="1" noChangeShapeType="1"/>
          </p:cNvSpPr>
          <p:nvPr/>
        </p:nvSpPr>
        <p:spPr>
          <a:xfrm>
            <a:off x="11117576" y="6241006"/>
            <a:ext cx="152401" cy="150267"/>
          </a:xfrm>
          <a:prstGeom prst="rect">
            <a:avLst/>
          </a:prstGeom>
          <a:solidFill>
            <a:schemeClr val="accent2">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nvGrpSpPr>
          <p:cNvPr id="14" name="Group 13">
            <a:extLst>
              <a:ext uri="{FF2B5EF4-FFF2-40B4-BE49-F238E27FC236}">
                <a16:creationId xmlns:a16="http://schemas.microsoft.com/office/drawing/2014/main" id="{CEBFB613-A8E6-6FA7-2F86-E62DC39CB5DA}"/>
              </a:ext>
            </a:extLst>
          </p:cNvPr>
          <p:cNvGrpSpPr>
            <a:grpSpLocks noGrp="1" noUngrp="1" noRot="1" noChangeAspect="1" noMove="1" noResize="1"/>
          </p:cNvGrpSpPr>
          <p:nvPr/>
        </p:nvGrpSpPr>
        <p:grpSpPr>
          <a:xfrm>
            <a:off x="769620" y="5007634"/>
            <a:ext cx="361909" cy="356839"/>
            <a:chOff x="666745" y="5063939"/>
            <a:chExt cx="304804" cy="300534"/>
          </a:xfrm>
        </p:grpSpPr>
        <p:sp>
          <p:nvSpPr>
            <p:cNvPr id="9" name="Rectangle 8">
              <a:extLst>
                <a:ext uri="{FF2B5EF4-FFF2-40B4-BE49-F238E27FC236}">
                  <a16:creationId xmlns:a16="http://schemas.microsoft.com/office/drawing/2014/main" id="{218C2F43-5253-66F2-C3F3-CBF1B1B1CD75}"/>
                </a:ext>
              </a:extLst>
            </p:cNvPr>
            <p:cNvSpPr>
              <a:spLocks noGrp="1" noRot="1" noChangeAspect="1" noMove="1" noResize="1" noEditPoints="1" noAdjustHandles="1" noChangeArrowheads="1" noChangeShapeType="1"/>
            </p:cNvSpPr>
            <p:nvPr/>
          </p:nvSpPr>
          <p:spPr>
            <a:xfrm>
              <a:off x="819148" y="5214206"/>
              <a:ext cx="152401" cy="150267"/>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Rectangle 9">
              <a:extLst>
                <a:ext uri="{FF2B5EF4-FFF2-40B4-BE49-F238E27FC236}">
                  <a16:creationId xmlns:a16="http://schemas.microsoft.com/office/drawing/2014/main" id="{89676D25-7806-C01C-299F-D68840A576D3}"/>
                </a:ext>
              </a:extLst>
            </p:cNvPr>
            <p:cNvSpPr>
              <a:spLocks noGrp="1" noRot="1" noChangeAspect="1" noMove="1" noResize="1" noEditPoints="1" noAdjustHandles="1" noChangeArrowheads="1" noChangeShapeType="1"/>
            </p:cNvSpPr>
            <p:nvPr/>
          </p:nvSpPr>
          <p:spPr>
            <a:xfrm>
              <a:off x="819147" y="5063939"/>
              <a:ext cx="152401" cy="150267"/>
            </a:xfrm>
            <a:prstGeom prst="rect">
              <a:avLst/>
            </a:prstGeom>
            <a:solidFill>
              <a:schemeClr val="accent2">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Rectangle 12">
              <a:extLst>
                <a:ext uri="{FF2B5EF4-FFF2-40B4-BE49-F238E27FC236}">
                  <a16:creationId xmlns:a16="http://schemas.microsoft.com/office/drawing/2014/main" id="{8A16A0C0-81F7-BDA9-3E79-E9B8D82784F1}"/>
                </a:ext>
              </a:extLst>
            </p:cNvPr>
            <p:cNvSpPr>
              <a:spLocks noGrp="1" noRot="1" noChangeAspect="1" noMove="1" noResize="1" noEditPoints="1" noAdjustHandles="1" noChangeArrowheads="1" noChangeShapeType="1"/>
            </p:cNvSpPr>
            <p:nvPr/>
          </p:nvSpPr>
          <p:spPr>
            <a:xfrm>
              <a:off x="666745" y="5214205"/>
              <a:ext cx="152401" cy="150267"/>
            </a:xfrm>
            <a:prstGeom prst="rect">
              <a:avLst/>
            </a:prstGeom>
            <a:solidFill>
              <a:schemeClr val="accent2">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Tree>
    <p:extLst>
      <p:ext uri="{BB962C8B-B14F-4D97-AF65-F5344CB8AC3E}">
        <p14:creationId xmlns:p14="http://schemas.microsoft.com/office/powerpoint/2010/main" val="3911632045"/>
      </p:ext>
    </p:extLst>
  </p:cSld>
  <p:clrMapOvr>
    <a:masterClrMapping/>
  </p:clrMapOvr>
  <p:transition>
    <p:fade/>
  </p:transition>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31095F5B-0EF1-4FFF-96D1-3A64E1B1597A}"/>
              </a:ext>
            </a:extLst>
          </p:cNvPr>
          <p:cNvSpPr>
            <a:spLocks noGrp="1" noRot="1" noMove="1" noResize="1" noEditPoints="1" noAdjustHandles="1" noChangeArrowheads="1" noChangeShapeType="1"/>
          </p:cNvSpPr>
          <p:nvPr/>
        </p:nvSpPr>
        <p:spPr>
          <a:xfrm>
            <a:off x="0" y="0"/>
            <a:ext cx="12192000" cy="6857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 name="Rectangle 4">
            <a:extLst>
              <a:ext uri="{FF2B5EF4-FFF2-40B4-BE49-F238E27FC236}">
                <a16:creationId xmlns:a16="http://schemas.microsoft.com/office/drawing/2014/main" id="{1FCE3353-31B6-4E0B-B08D-01F824E02C9C}"/>
              </a:ext>
            </a:extLst>
          </p:cNvPr>
          <p:cNvSpPr>
            <a:spLocks noGrp="1" noRot="1" noMove="1" noResize="1" noEditPoints="1" noAdjustHandles="1" noChangeArrowheads="1" noChangeShapeType="1"/>
          </p:cNvSpPr>
          <p:nvPr/>
        </p:nvSpPr>
        <p:spPr>
          <a:xfrm>
            <a:off x="769620" y="5186053"/>
            <a:ext cx="10652760" cy="1205221"/>
          </a:xfrm>
          <a:prstGeom prst="rect">
            <a:avLst/>
          </a:prstGeom>
          <a:gradFill flip="none" rotWithShape="1">
            <a:gsLst>
              <a:gs pos="50000">
                <a:srgbClr val="DFE7F5"/>
              </a:gs>
              <a:gs pos="0">
                <a:schemeClr val="bg1"/>
              </a:gs>
              <a:gs pos="100000">
                <a:schemeClr val="bg1"/>
              </a:gs>
            </a:gsLst>
            <a:lin ang="81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Rectangle 1">
            <a:extLst>
              <a:ext uri="{FF2B5EF4-FFF2-40B4-BE49-F238E27FC236}">
                <a16:creationId xmlns:a16="http://schemas.microsoft.com/office/drawing/2014/main" id="{9C35FE96-29D3-4A50-94E7-95A0C76BF0D5}"/>
              </a:ext>
            </a:extLst>
          </p:cNvPr>
          <p:cNvSpPr/>
          <p:nvPr/>
        </p:nvSpPr>
        <p:spPr>
          <a:xfrm>
            <a:off x="3795528" y="5362032"/>
            <a:ext cx="4600940" cy="954107"/>
          </a:xfrm>
          <a:prstGeom prst="rect">
            <a:avLst/>
          </a:prstGeom>
          <a:noFill/>
        </p:spPr>
        <p:txBody>
          <a:bodyPr wrap="none" lIns="91440" tIns="45720" rIns="91440" bIns="45720">
            <a:spAutoFit/>
          </a:bodyPr>
          <a:lstStyle/>
          <a:p>
            <a:pPr lvl="0" algn="ctr"/>
            <a:r>
              <a:rPr lang="sv-SE" sz="2800" b="1" i="1" dirty="0">
                <a:latin typeface="Daytona" panose="020B0604030500040204" pitchFamily="34" charset="0"/>
                <a:cs typeface="Segoe UI" panose="020B0502040204020203" pitchFamily="34" charset="0"/>
              </a:rPr>
              <a:t>kebangkitan daging, dan</a:t>
            </a:r>
          </a:p>
          <a:p>
            <a:pPr lvl="0" algn="ctr"/>
            <a:r>
              <a:rPr lang="sv-SE" sz="2800" b="1" i="1" dirty="0">
                <a:latin typeface="Daytona" panose="020B0604030500040204" pitchFamily="34" charset="0"/>
                <a:cs typeface="Segoe UI" panose="020B0502040204020203" pitchFamily="34" charset="0"/>
              </a:rPr>
              <a:t>hidup yang kekal. Amin.</a:t>
            </a:r>
          </a:p>
        </p:txBody>
      </p:sp>
      <p:sp>
        <p:nvSpPr>
          <p:cNvPr id="6" name="Rectangle: Top Corners Rounded 5">
            <a:extLst>
              <a:ext uri="{FF2B5EF4-FFF2-40B4-BE49-F238E27FC236}">
                <a16:creationId xmlns:a16="http://schemas.microsoft.com/office/drawing/2014/main" id="{3883AAA7-9B31-4E11-9030-5A1E1B776093}"/>
              </a:ext>
            </a:extLst>
          </p:cNvPr>
          <p:cNvSpPr>
            <a:spLocks noGrp="1" noRot="1" noMove="1" noResize="1" noEditPoints="1" noAdjustHandles="1" noChangeArrowheads="1" noChangeShapeType="1"/>
          </p:cNvSpPr>
          <p:nvPr/>
        </p:nvSpPr>
        <p:spPr>
          <a:xfrm>
            <a:off x="1131528" y="5008797"/>
            <a:ext cx="965677" cy="355276"/>
          </a:xfrm>
          <a:prstGeom prst="round2SameRect">
            <a:avLst>
              <a:gd name="adj1" fmla="val 0"/>
              <a:gd name="adj2" fmla="val 0"/>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144000" tIns="54000" rIns="144000" bIns="54000" rtlCol="0" anchor="ct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1">
                <a:ln>
                  <a:noFill/>
                </a:ln>
                <a:solidFill>
                  <a:prstClr val="white"/>
                </a:solidFill>
                <a:effectLst/>
                <a:uLnTx/>
                <a:uFillTx/>
                <a:latin typeface="Daytona" panose="020B0604030500040204" pitchFamily="34" charset="0"/>
                <a:ea typeface="+mn-ea"/>
                <a:cs typeface="+mn-cs"/>
              </a:rPr>
              <a:t>semua</a:t>
            </a:r>
            <a:endParaRPr kumimoji="0" lang="id-ID" sz="1600" b="1" i="0" u="none" strike="noStrike" kern="1200" cap="none" spc="0" normalizeH="0" baseline="0" noProof="1">
              <a:ln>
                <a:noFill/>
              </a:ln>
              <a:solidFill>
                <a:prstClr val="white"/>
              </a:solidFill>
              <a:effectLst/>
              <a:uLnTx/>
              <a:uFillTx/>
              <a:latin typeface="Daytona" panose="020B0604030500040204" pitchFamily="34" charset="0"/>
              <a:ea typeface="+mn-ea"/>
              <a:cs typeface="+mn-cs"/>
            </a:endParaRPr>
          </a:p>
        </p:txBody>
      </p:sp>
      <p:sp>
        <p:nvSpPr>
          <p:cNvPr id="3" name="Rectangle 2">
            <a:extLst>
              <a:ext uri="{FF2B5EF4-FFF2-40B4-BE49-F238E27FC236}">
                <a16:creationId xmlns:a16="http://schemas.microsoft.com/office/drawing/2014/main" id="{6D65E329-5D51-92BC-C6BE-DB94F1314BB7}"/>
              </a:ext>
            </a:extLst>
          </p:cNvPr>
          <p:cNvSpPr>
            <a:spLocks noGrp="1" noRot="1" noChangeAspect="1" noMove="1" noResize="1" noEditPoints="1" noAdjustHandles="1" noChangeArrowheads="1" noChangeShapeType="1"/>
          </p:cNvSpPr>
          <p:nvPr/>
        </p:nvSpPr>
        <p:spPr>
          <a:xfrm>
            <a:off x="11269979" y="6241007"/>
            <a:ext cx="152401" cy="150267"/>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 name="Rectangle 3">
            <a:extLst>
              <a:ext uri="{FF2B5EF4-FFF2-40B4-BE49-F238E27FC236}">
                <a16:creationId xmlns:a16="http://schemas.microsoft.com/office/drawing/2014/main" id="{852ECF8B-F1C7-0129-84B7-F282246391EE}"/>
              </a:ext>
            </a:extLst>
          </p:cNvPr>
          <p:cNvSpPr>
            <a:spLocks noGrp="1" noRot="1" noChangeAspect="1" noMove="1" noResize="1" noEditPoints="1" noAdjustHandles="1" noChangeArrowheads="1" noChangeShapeType="1"/>
          </p:cNvSpPr>
          <p:nvPr/>
        </p:nvSpPr>
        <p:spPr>
          <a:xfrm>
            <a:off x="11269978" y="6090740"/>
            <a:ext cx="152401" cy="150267"/>
          </a:xfrm>
          <a:prstGeom prst="rect">
            <a:avLst/>
          </a:prstGeom>
          <a:solidFill>
            <a:schemeClr val="accent2">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 name="Rectangle 7">
            <a:extLst>
              <a:ext uri="{FF2B5EF4-FFF2-40B4-BE49-F238E27FC236}">
                <a16:creationId xmlns:a16="http://schemas.microsoft.com/office/drawing/2014/main" id="{437CD14B-F84B-CCBD-AD1C-E50B3498A7F4}"/>
              </a:ext>
            </a:extLst>
          </p:cNvPr>
          <p:cNvSpPr>
            <a:spLocks noGrp="1" noRot="1" noChangeAspect="1" noMove="1" noResize="1" noEditPoints="1" noAdjustHandles="1" noChangeArrowheads="1" noChangeShapeType="1"/>
          </p:cNvSpPr>
          <p:nvPr/>
        </p:nvSpPr>
        <p:spPr>
          <a:xfrm>
            <a:off x="11117576" y="6241006"/>
            <a:ext cx="152401" cy="150267"/>
          </a:xfrm>
          <a:prstGeom prst="rect">
            <a:avLst/>
          </a:prstGeom>
          <a:solidFill>
            <a:schemeClr val="accent2">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nvGrpSpPr>
          <p:cNvPr id="14" name="Group 13">
            <a:extLst>
              <a:ext uri="{FF2B5EF4-FFF2-40B4-BE49-F238E27FC236}">
                <a16:creationId xmlns:a16="http://schemas.microsoft.com/office/drawing/2014/main" id="{CEBFB613-A8E6-6FA7-2F86-E62DC39CB5DA}"/>
              </a:ext>
            </a:extLst>
          </p:cNvPr>
          <p:cNvGrpSpPr>
            <a:grpSpLocks noGrp="1" noUngrp="1" noRot="1" noChangeAspect="1" noMove="1" noResize="1"/>
          </p:cNvGrpSpPr>
          <p:nvPr/>
        </p:nvGrpSpPr>
        <p:grpSpPr>
          <a:xfrm>
            <a:off x="769620" y="5007634"/>
            <a:ext cx="361909" cy="356839"/>
            <a:chOff x="666745" y="5063939"/>
            <a:chExt cx="304804" cy="300534"/>
          </a:xfrm>
        </p:grpSpPr>
        <p:sp>
          <p:nvSpPr>
            <p:cNvPr id="9" name="Rectangle 8">
              <a:extLst>
                <a:ext uri="{FF2B5EF4-FFF2-40B4-BE49-F238E27FC236}">
                  <a16:creationId xmlns:a16="http://schemas.microsoft.com/office/drawing/2014/main" id="{218C2F43-5253-66F2-C3F3-CBF1B1B1CD75}"/>
                </a:ext>
              </a:extLst>
            </p:cNvPr>
            <p:cNvSpPr>
              <a:spLocks noGrp="1" noRot="1" noChangeAspect="1" noMove="1" noResize="1" noEditPoints="1" noAdjustHandles="1" noChangeArrowheads="1" noChangeShapeType="1"/>
            </p:cNvSpPr>
            <p:nvPr/>
          </p:nvSpPr>
          <p:spPr>
            <a:xfrm>
              <a:off x="819148" y="5214206"/>
              <a:ext cx="152401" cy="150267"/>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Rectangle 9">
              <a:extLst>
                <a:ext uri="{FF2B5EF4-FFF2-40B4-BE49-F238E27FC236}">
                  <a16:creationId xmlns:a16="http://schemas.microsoft.com/office/drawing/2014/main" id="{89676D25-7806-C01C-299F-D68840A576D3}"/>
                </a:ext>
              </a:extLst>
            </p:cNvPr>
            <p:cNvSpPr>
              <a:spLocks noGrp="1" noRot="1" noChangeAspect="1" noMove="1" noResize="1" noEditPoints="1" noAdjustHandles="1" noChangeArrowheads="1" noChangeShapeType="1"/>
            </p:cNvSpPr>
            <p:nvPr/>
          </p:nvSpPr>
          <p:spPr>
            <a:xfrm>
              <a:off x="819147" y="5063939"/>
              <a:ext cx="152401" cy="150267"/>
            </a:xfrm>
            <a:prstGeom prst="rect">
              <a:avLst/>
            </a:prstGeom>
            <a:solidFill>
              <a:schemeClr val="accent2">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Rectangle 12">
              <a:extLst>
                <a:ext uri="{FF2B5EF4-FFF2-40B4-BE49-F238E27FC236}">
                  <a16:creationId xmlns:a16="http://schemas.microsoft.com/office/drawing/2014/main" id="{8A16A0C0-81F7-BDA9-3E79-E9B8D82784F1}"/>
                </a:ext>
              </a:extLst>
            </p:cNvPr>
            <p:cNvSpPr>
              <a:spLocks noGrp="1" noRot="1" noChangeAspect="1" noMove="1" noResize="1" noEditPoints="1" noAdjustHandles="1" noChangeArrowheads="1" noChangeShapeType="1"/>
            </p:cNvSpPr>
            <p:nvPr/>
          </p:nvSpPr>
          <p:spPr>
            <a:xfrm>
              <a:off x="666745" y="5214205"/>
              <a:ext cx="152401" cy="150267"/>
            </a:xfrm>
            <a:prstGeom prst="rect">
              <a:avLst/>
            </a:prstGeom>
            <a:solidFill>
              <a:schemeClr val="accent2">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Tree>
    <p:extLst>
      <p:ext uri="{BB962C8B-B14F-4D97-AF65-F5344CB8AC3E}">
        <p14:creationId xmlns:p14="http://schemas.microsoft.com/office/powerpoint/2010/main" val="3780289073"/>
      </p:ext>
    </p:extLst>
  </p:cSld>
  <p:clrMapOvr>
    <a:masterClrMapping/>
  </p:clrMapOvr>
  <p:transition>
    <p:fade/>
  </p:transition>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31095F5B-0EF1-4FFF-96D1-3A64E1B1597A}"/>
              </a:ext>
            </a:extLst>
          </p:cNvPr>
          <p:cNvSpPr>
            <a:spLocks noGrp="1" noRot="1" noMove="1" noResize="1" noEditPoints="1" noAdjustHandles="1" noChangeArrowheads="1" noChangeShapeType="1"/>
          </p:cNvSpPr>
          <p:nvPr/>
        </p:nvSpPr>
        <p:spPr>
          <a:xfrm>
            <a:off x="0" y="0"/>
            <a:ext cx="12192000" cy="6857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 name="Rectangle 6">
            <a:extLst>
              <a:ext uri="{FF2B5EF4-FFF2-40B4-BE49-F238E27FC236}">
                <a16:creationId xmlns:a16="http://schemas.microsoft.com/office/drawing/2014/main" id="{64C4E202-EC5B-0A21-1C1D-D93CD7AF4AD0}"/>
              </a:ext>
            </a:extLst>
          </p:cNvPr>
          <p:cNvSpPr>
            <a:spLocks/>
          </p:cNvSpPr>
          <p:nvPr/>
        </p:nvSpPr>
        <p:spPr>
          <a:xfrm flipH="1">
            <a:off x="4371973" y="5690918"/>
            <a:ext cx="3448052" cy="619373"/>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7" name="Rectangle 26">
            <a:extLst>
              <a:ext uri="{FF2B5EF4-FFF2-40B4-BE49-F238E27FC236}">
                <a16:creationId xmlns:a16="http://schemas.microsoft.com/office/drawing/2014/main" id="{854902E9-394C-493F-AAE5-0F19767239F1}"/>
              </a:ext>
            </a:extLst>
          </p:cNvPr>
          <p:cNvSpPr>
            <a:spLocks/>
          </p:cNvSpPr>
          <p:nvPr/>
        </p:nvSpPr>
        <p:spPr>
          <a:xfrm>
            <a:off x="4473601" y="5769771"/>
            <a:ext cx="3244799" cy="461665"/>
          </a:xfrm>
          <a:prstGeom prst="rect">
            <a:avLst/>
          </a:prstGeom>
          <a:noFill/>
        </p:spPr>
        <p:txBody>
          <a:bodyPr wrap="none" lIns="91440" tIns="45720" rIns="91440" bIns="4572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300" normalizeH="0" baseline="0" noProof="0" dirty="0">
                <a:ln w="0"/>
                <a:solidFill>
                  <a:prstClr val="white"/>
                </a:solidFill>
                <a:effectLst/>
                <a:uLnTx/>
                <a:uFillTx/>
                <a:latin typeface="Montserrat" panose="00000500000000000000" pitchFamily="2" charset="0"/>
                <a:ea typeface="+mn-ea"/>
                <a:cs typeface="+mn-cs"/>
              </a:rPr>
              <a:t>JEMAAT DUDU</a:t>
            </a:r>
            <a:r>
              <a:rPr kumimoji="0" lang="en-US" sz="2400" b="1" i="0" u="none" strike="noStrike" kern="1200" cap="none" spc="0" normalizeH="0" baseline="0" noProof="0" dirty="0">
                <a:ln w="0"/>
                <a:solidFill>
                  <a:prstClr val="white"/>
                </a:solidFill>
                <a:effectLst/>
                <a:uLnTx/>
                <a:uFillTx/>
                <a:latin typeface="Montserrat" panose="00000500000000000000" pitchFamily="2" charset="0"/>
                <a:ea typeface="+mn-ea"/>
                <a:cs typeface="+mn-cs"/>
              </a:rPr>
              <a:t>K</a:t>
            </a:r>
          </a:p>
        </p:txBody>
      </p:sp>
    </p:spTree>
    <p:extLst>
      <p:ext uri="{BB962C8B-B14F-4D97-AF65-F5344CB8AC3E}">
        <p14:creationId xmlns:p14="http://schemas.microsoft.com/office/powerpoint/2010/main" val="3171458058"/>
      </p:ext>
    </p:extLst>
  </p:cSld>
  <p:clrMapOvr>
    <a:masterClrMapping/>
  </p:clrMapOvr>
  <p:transition>
    <p:fade/>
  </p:transition>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31095F5B-0EF1-4FFF-96D1-3A64E1B1597A}"/>
              </a:ext>
            </a:extLst>
          </p:cNvPr>
          <p:cNvSpPr/>
          <p:nvPr/>
        </p:nvSpPr>
        <p:spPr>
          <a:xfrm>
            <a:off x="0" y="0"/>
            <a:ext cx="12192000" cy="6857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463491712"/>
      </p:ext>
    </p:extLst>
  </p:cSld>
  <p:clrMapOvr>
    <a:masterClrMapping/>
  </p:clrMapOvr>
  <p:transition>
    <p:fade/>
  </p:transition>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Green Screen Overlay">
            <a:hlinkClick r:id="" action="ppaction://media"/>
            <a:extLst>
              <a:ext uri="{FF2B5EF4-FFF2-40B4-BE49-F238E27FC236}">
                <a16:creationId xmlns:a16="http://schemas.microsoft.com/office/drawing/2014/main" id="{C90003F9-CA64-5424-0F4C-BA04693007A5}"/>
              </a:ext>
            </a:extLst>
          </p:cNvPr>
          <p:cNvPicPr>
            <a:picLocks noGrp="1" noRot="1" noChangeAspect="1" noMove="1" noResize="1" noEditPoints="1" noAdjustHandles="1" noChangeArrowheads="1" noChangeShapeType="1" noCrop="1"/>
          </p:cNvPicPr>
          <p:nvPr>
            <a:videoFile r:link="rId2"/>
            <p:extLst>
              <p:ext uri="{DAA4B4D4-6D71-4841-9C94-3DE7FCFB9230}">
                <p14:media xmlns:p14="http://schemas.microsoft.com/office/powerpoint/2010/main" r:embed="rId1"/>
              </p:ext>
            </p:extLst>
          </p:nvPr>
        </p:nvPicPr>
        <p:blipFill>
          <a:blip r:embed="rId5"/>
          <a:stretch>
            <a:fillRect/>
          </a:stretch>
        </p:blipFill>
        <p:spPr>
          <a:xfrm>
            <a:off x="0" y="-1"/>
            <a:ext cx="12192000" cy="6858000"/>
          </a:xfrm>
          <a:prstGeom prst="rect">
            <a:avLst/>
          </a:prstGeom>
        </p:spPr>
      </p:pic>
      <p:pic>
        <p:nvPicPr>
          <p:cNvPr id="6" name="Picture 5">
            <a:extLst>
              <a:ext uri="{FF2B5EF4-FFF2-40B4-BE49-F238E27FC236}">
                <a16:creationId xmlns:a16="http://schemas.microsoft.com/office/drawing/2014/main" id="{DBF82299-66F8-203C-EAB7-58C375B05777}"/>
              </a:ext>
            </a:extLst>
          </p:cNvPr>
          <p:cNvPicPr>
            <a:picLocks noGrp="1" noRot="1" noChangeAspect="1" noMove="1" noResize="1" noEditPoints="1" noAdjustHandles="1" noChangeArrowheads="1" noChangeShapeType="1" noCrop="1"/>
          </p:cNvPicPr>
          <p:nvPr/>
        </p:nvPicPr>
        <p:blipFill>
          <a:blip r:embed="rId6">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12" name="Rectangle 11">
            <a:extLst>
              <a:ext uri="{FF2B5EF4-FFF2-40B4-BE49-F238E27FC236}">
                <a16:creationId xmlns:a16="http://schemas.microsoft.com/office/drawing/2014/main" id="{31095F5B-0EF1-4FFF-96D1-3A64E1B1597A}"/>
              </a:ext>
            </a:extLst>
          </p:cNvPr>
          <p:cNvSpPr>
            <a:spLocks noGrp="1" noRot="1" noMove="1" noResize="1" noEditPoints="1" noAdjustHandles="1" noChangeArrowheads="1" noChangeShapeType="1"/>
          </p:cNvSpPr>
          <p:nvPr/>
        </p:nvSpPr>
        <p:spPr>
          <a:xfrm>
            <a:off x="0" y="0"/>
            <a:ext cx="12192000" cy="6857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nvGrpSpPr>
          <p:cNvPr id="14" name="Group 13">
            <a:extLst>
              <a:ext uri="{FF2B5EF4-FFF2-40B4-BE49-F238E27FC236}">
                <a16:creationId xmlns:a16="http://schemas.microsoft.com/office/drawing/2014/main" id="{EFEB16A0-434F-4A55-A571-EFA89ACD0694}"/>
              </a:ext>
            </a:extLst>
          </p:cNvPr>
          <p:cNvGrpSpPr/>
          <p:nvPr/>
        </p:nvGrpSpPr>
        <p:grpSpPr>
          <a:xfrm>
            <a:off x="3647888" y="5288568"/>
            <a:ext cx="4089581" cy="564634"/>
            <a:chOff x="3547769" y="5594910"/>
            <a:chExt cx="2517992" cy="564634"/>
          </a:xfrm>
        </p:grpSpPr>
        <p:sp>
          <p:nvSpPr>
            <p:cNvPr id="27" name="Rectangle 26">
              <a:extLst>
                <a:ext uri="{FF2B5EF4-FFF2-40B4-BE49-F238E27FC236}">
                  <a16:creationId xmlns:a16="http://schemas.microsoft.com/office/drawing/2014/main" id="{854902E9-394C-493F-AAE5-0F19767239F1}"/>
                </a:ext>
              </a:extLst>
            </p:cNvPr>
            <p:cNvSpPr/>
            <p:nvPr/>
          </p:nvSpPr>
          <p:spPr>
            <a:xfrm>
              <a:off x="3547772" y="5594910"/>
              <a:ext cx="1381974" cy="400110"/>
            </a:xfrm>
            <a:prstGeom prst="rect">
              <a:avLst/>
            </a:prstGeom>
            <a:noFill/>
          </p:spPr>
          <p:txBody>
            <a:bodyPr wrap="none" lIns="91440" tIns="45720" rIns="91440" bIns="4572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w="0"/>
                  <a:solidFill>
                    <a:prstClr val="white"/>
                  </a:solidFill>
                  <a:effectLst/>
                  <a:uLnTx/>
                  <a:uFillTx/>
                  <a:latin typeface="Montserrat SemiBold" panose="00000700000000000000" pitchFamily="2" charset="0"/>
                  <a:ea typeface="+mn-ea"/>
                  <a:cs typeface="+mn-cs"/>
                </a:rPr>
                <a:t>PENGUMUMAN</a:t>
              </a:r>
              <a:endParaRPr kumimoji="0" lang="id-ID" sz="2000" b="0" i="0" u="none" strike="noStrike" kern="1200" cap="none" spc="0" normalizeH="0" baseline="0" noProof="0" dirty="0">
                <a:ln w="0"/>
                <a:solidFill>
                  <a:prstClr val="white"/>
                </a:solidFill>
                <a:effectLst/>
                <a:uLnTx/>
                <a:uFillTx/>
                <a:latin typeface="Montserrat SemiBold" panose="00000700000000000000" pitchFamily="2" charset="0"/>
                <a:ea typeface="+mn-ea"/>
                <a:cs typeface="+mn-cs"/>
              </a:endParaRPr>
            </a:p>
          </p:txBody>
        </p:sp>
        <p:sp>
          <p:nvSpPr>
            <p:cNvPr id="28" name="Rectangle 27">
              <a:extLst>
                <a:ext uri="{FF2B5EF4-FFF2-40B4-BE49-F238E27FC236}">
                  <a16:creationId xmlns:a16="http://schemas.microsoft.com/office/drawing/2014/main" id="{08508F71-ED78-4BC3-832A-C78930F1B964}"/>
                </a:ext>
              </a:extLst>
            </p:cNvPr>
            <p:cNvSpPr/>
            <p:nvPr/>
          </p:nvSpPr>
          <p:spPr>
            <a:xfrm>
              <a:off x="3547769" y="5882545"/>
              <a:ext cx="2517992" cy="276999"/>
            </a:xfrm>
            <a:prstGeom prst="rect">
              <a:avLst/>
            </a:prstGeom>
            <a:noFill/>
          </p:spPr>
          <p:txBody>
            <a:bodyPr wrap="none" lIns="91440" tIns="45720" rIns="91440" bIns="4572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ID" sz="1200" b="0" i="1" u="none" strike="noStrike" kern="1200" cap="none" spc="0" normalizeH="0" baseline="0" noProof="1">
                  <a:ln w="0"/>
                  <a:solidFill>
                    <a:prstClr val="white"/>
                  </a:solidFill>
                  <a:effectLst/>
                  <a:uLnTx/>
                  <a:uFillTx/>
                  <a:latin typeface="Montserrat" panose="00000500000000000000" pitchFamily="2" charset="0"/>
                  <a:ea typeface="+mn-ea"/>
                  <a:cs typeface="+mn-cs"/>
                </a:rPr>
                <a:t>Ibadah Kenaikan Tuhan Yesus – HKBP Jatinegara</a:t>
              </a:r>
              <a:endParaRPr kumimoji="0" lang="id-ID" sz="1200" b="0" i="1" u="none" strike="noStrike" kern="1200" cap="none" spc="0" normalizeH="0" baseline="0" noProof="1">
                <a:ln w="0"/>
                <a:solidFill>
                  <a:prstClr val="white"/>
                </a:solidFill>
                <a:effectLst/>
                <a:uLnTx/>
                <a:uFillTx/>
                <a:latin typeface="Montserrat" panose="00000500000000000000" pitchFamily="2" charset="0"/>
                <a:ea typeface="+mn-ea"/>
                <a:cs typeface="+mn-cs"/>
              </a:endParaRPr>
            </a:p>
          </p:txBody>
        </p:sp>
      </p:grpSp>
      <p:pic>
        <p:nvPicPr>
          <p:cNvPr id="10" name="Picture 9" descr="A blue church with white crosses&#10;&#10;Description automatically generated">
            <a:extLst>
              <a:ext uri="{FF2B5EF4-FFF2-40B4-BE49-F238E27FC236}">
                <a16:creationId xmlns:a16="http://schemas.microsoft.com/office/drawing/2014/main" id="{4E40EFA1-B2C4-0F15-BDF0-0EC2159C70F2}"/>
              </a:ext>
            </a:extLst>
          </p:cNvPr>
          <p:cNvPicPr>
            <a:picLocks noGrp="1" noRot="1" noChangeAspect="1" noMove="1" noResize="1" noEditPoints="1" noAdjustHandles="1" noChangeArrowheads="1" noChangeShapeType="1" noCrop="1"/>
          </p:cNvPicPr>
          <p:nvPr/>
        </p:nvPicPr>
        <p:blipFill>
          <a:blip r:embed="rId7">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2514042" y="5342975"/>
            <a:ext cx="650686" cy="426134"/>
          </a:xfrm>
          <a:prstGeom prst="rect">
            <a:avLst/>
          </a:prstGeom>
          <a:effectLst>
            <a:innerShdw blurRad="114300">
              <a:prstClr val="black">
                <a:alpha val="75000"/>
              </a:prstClr>
            </a:innerShdw>
          </a:effectLst>
        </p:spPr>
      </p:pic>
    </p:spTree>
    <p:extLst>
      <p:ext uri="{BB962C8B-B14F-4D97-AF65-F5344CB8AC3E}">
        <p14:creationId xmlns:p14="http://schemas.microsoft.com/office/powerpoint/2010/main" val="1826891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4672" fill="hold"/>
                                        <p:tgtEl>
                                          <p:spTgt spid="8"/>
                                        </p:tgtEl>
                                      </p:cBhvr>
                                    </p:cmd>
                                  </p:childTnLst>
                                </p:cTn>
                              </p:par>
                              <p:par>
                                <p:cTn id="7" presetID="10" presetClass="entr" presetSubtype="0" fill="hold" nodeType="withEffect">
                                  <p:stCondLst>
                                    <p:cond delay="1750"/>
                                  </p:stCondLst>
                                  <p:childTnLst>
                                    <p:set>
                                      <p:cBhvr>
                                        <p:cTn id="8" dur="1" fill="hold">
                                          <p:stCondLst>
                                            <p:cond delay="0"/>
                                          </p:stCondLst>
                                        </p:cTn>
                                        <p:tgtEl>
                                          <p:spTgt spid="6"/>
                                        </p:tgtEl>
                                        <p:attrNameLst>
                                          <p:attrName>style.visibility</p:attrName>
                                        </p:attrNameLst>
                                      </p:cBhvr>
                                      <p:to>
                                        <p:strVal val="visible"/>
                                      </p:to>
                                    </p:set>
                                    <p:animEffect transition="in" filter="fade">
                                      <p:cBhvr>
                                        <p:cTn id="9" dur="500"/>
                                        <p:tgtEl>
                                          <p:spTgt spid="6"/>
                                        </p:tgtEl>
                                      </p:cBhvr>
                                    </p:animEffect>
                                  </p:childTnLst>
                                </p:cTn>
                              </p:par>
                              <p:par>
                                <p:cTn id="10" presetID="9" presetClass="entr" presetSubtype="0" fill="hold" nodeType="withEffect">
                                  <p:stCondLst>
                                    <p:cond delay="1750"/>
                                  </p:stCondLst>
                                  <p:childTnLst>
                                    <p:set>
                                      <p:cBhvr>
                                        <p:cTn id="11" dur="1" fill="hold">
                                          <p:stCondLst>
                                            <p:cond delay="0"/>
                                          </p:stCondLst>
                                        </p:cTn>
                                        <p:tgtEl>
                                          <p:spTgt spid="14"/>
                                        </p:tgtEl>
                                        <p:attrNameLst>
                                          <p:attrName>style.visibility</p:attrName>
                                        </p:attrNameLst>
                                      </p:cBhvr>
                                      <p:to>
                                        <p:strVal val="visible"/>
                                      </p:to>
                                    </p:set>
                                    <p:animEffect transition="in" filter="dissolve">
                                      <p:cBhvr>
                                        <p:cTn id="12" dur="500"/>
                                        <p:tgtEl>
                                          <p:spTgt spid="14"/>
                                        </p:tgtEl>
                                      </p:cBhvr>
                                    </p:animEffect>
                                  </p:childTnLst>
                                </p:cTn>
                              </p:par>
                              <p:par>
                                <p:cTn id="13" presetID="9" presetClass="entr" presetSubtype="0" fill="hold" nodeType="withEffect">
                                  <p:stCondLst>
                                    <p:cond delay="1750"/>
                                  </p:stCondLst>
                                  <p:childTnLst>
                                    <p:set>
                                      <p:cBhvr>
                                        <p:cTn id="14" dur="1" fill="hold">
                                          <p:stCondLst>
                                            <p:cond delay="0"/>
                                          </p:stCondLst>
                                        </p:cTn>
                                        <p:tgtEl>
                                          <p:spTgt spid="10"/>
                                        </p:tgtEl>
                                        <p:attrNameLst>
                                          <p:attrName>style.visibility</p:attrName>
                                        </p:attrNameLst>
                                      </p:cBhvr>
                                      <p:to>
                                        <p:strVal val="visible"/>
                                      </p:to>
                                    </p:set>
                                    <p:animEffect transition="in" filter="dissolve">
                                      <p:cBhvr>
                                        <p:cTn id="15"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video>
              <p:cMediaNode vol="80000" mute="1">
                <p:cTn id="16" fill="hold" display="0">
                  <p:stCondLst>
                    <p:cond delay="indefinite"/>
                  </p:stCondLst>
                </p:cTn>
                <p:tgtEl>
                  <p:spTgt spid="8"/>
                </p:tgtEl>
              </p:cMediaNode>
            </p:video>
          </p:childTnLst>
        </p:cTn>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31095F5B-0EF1-4FFF-96D1-3A64E1B1597A}"/>
              </a:ext>
            </a:extLst>
          </p:cNvPr>
          <p:cNvSpPr/>
          <p:nvPr/>
        </p:nvSpPr>
        <p:spPr>
          <a:xfrm>
            <a:off x="0" y="0"/>
            <a:ext cx="12192000" cy="6857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873366758"/>
      </p:ext>
    </p:extLst>
  </p:cSld>
  <p:clrMapOvr>
    <a:masterClrMapping/>
  </p:clrMapOvr>
  <p:transition>
    <p:fade/>
  </p:transition>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Green Screen Overlay">
            <a:hlinkClick r:id="" action="ppaction://media"/>
            <a:extLst>
              <a:ext uri="{FF2B5EF4-FFF2-40B4-BE49-F238E27FC236}">
                <a16:creationId xmlns:a16="http://schemas.microsoft.com/office/drawing/2014/main" id="{C90003F9-CA64-5424-0F4C-BA04693007A5}"/>
              </a:ext>
            </a:extLst>
          </p:cNvPr>
          <p:cNvPicPr>
            <a:picLocks noGrp="1" noRot="1" noChangeAspect="1" noMove="1" noResize="1" noEditPoints="1" noAdjustHandles="1" noChangeArrowheads="1" noChangeShapeType="1" noCrop="1"/>
          </p:cNvPicPr>
          <p:nvPr>
            <a:videoFile r:link="rId2"/>
            <p:extLst>
              <p:ext uri="{DAA4B4D4-6D71-4841-9C94-3DE7FCFB9230}">
                <p14:media xmlns:p14="http://schemas.microsoft.com/office/powerpoint/2010/main" r:embed="rId1"/>
              </p:ext>
            </p:extLst>
          </p:nvPr>
        </p:nvPicPr>
        <p:blipFill>
          <a:blip r:embed="rId5"/>
          <a:stretch>
            <a:fillRect/>
          </a:stretch>
        </p:blipFill>
        <p:spPr>
          <a:xfrm>
            <a:off x="0" y="-1"/>
            <a:ext cx="12192000" cy="6858000"/>
          </a:xfrm>
          <a:prstGeom prst="rect">
            <a:avLst/>
          </a:prstGeom>
        </p:spPr>
      </p:pic>
      <p:pic>
        <p:nvPicPr>
          <p:cNvPr id="6" name="Picture 5">
            <a:extLst>
              <a:ext uri="{FF2B5EF4-FFF2-40B4-BE49-F238E27FC236}">
                <a16:creationId xmlns:a16="http://schemas.microsoft.com/office/drawing/2014/main" id="{DBF82299-66F8-203C-EAB7-58C375B05777}"/>
              </a:ext>
            </a:extLst>
          </p:cNvPr>
          <p:cNvPicPr>
            <a:picLocks noGrp="1" noRot="1" noChangeAspect="1" noMove="1" noResize="1" noEditPoints="1" noAdjustHandles="1" noChangeArrowheads="1" noChangeShapeType="1" noCrop="1"/>
          </p:cNvPicPr>
          <p:nvPr/>
        </p:nvPicPr>
        <p:blipFill>
          <a:blip r:embed="rId6">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12" name="Rectangle 11">
            <a:extLst>
              <a:ext uri="{FF2B5EF4-FFF2-40B4-BE49-F238E27FC236}">
                <a16:creationId xmlns:a16="http://schemas.microsoft.com/office/drawing/2014/main" id="{31095F5B-0EF1-4FFF-96D1-3A64E1B1597A}"/>
              </a:ext>
            </a:extLst>
          </p:cNvPr>
          <p:cNvSpPr>
            <a:spLocks noGrp="1" noRot="1" noMove="1" noResize="1" noEditPoints="1" noAdjustHandles="1" noChangeArrowheads="1" noChangeShapeType="1"/>
          </p:cNvSpPr>
          <p:nvPr/>
        </p:nvSpPr>
        <p:spPr>
          <a:xfrm>
            <a:off x="0" y="0"/>
            <a:ext cx="12192000" cy="6857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nvGrpSpPr>
          <p:cNvPr id="14" name="Group 13">
            <a:extLst>
              <a:ext uri="{FF2B5EF4-FFF2-40B4-BE49-F238E27FC236}">
                <a16:creationId xmlns:a16="http://schemas.microsoft.com/office/drawing/2014/main" id="{EFEB16A0-434F-4A55-A571-EFA89ACD0694}"/>
              </a:ext>
            </a:extLst>
          </p:cNvPr>
          <p:cNvGrpSpPr/>
          <p:nvPr/>
        </p:nvGrpSpPr>
        <p:grpSpPr>
          <a:xfrm>
            <a:off x="3647887" y="5288568"/>
            <a:ext cx="5981125" cy="564634"/>
            <a:chOff x="3547769" y="5594910"/>
            <a:chExt cx="3682633" cy="564634"/>
          </a:xfrm>
        </p:grpSpPr>
        <p:sp>
          <p:nvSpPr>
            <p:cNvPr id="27" name="Rectangle 26">
              <a:extLst>
                <a:ext uri="{FF2B5EF4-FFF2-40B4-BE49-F238E27FC236}">
                  <a16:creationId xmlns:a16="http://schemas.microsoft.com/office/drawing/2014/main" id="{854902E9-394C-493F-AAE5-0F19767239F1}"/>
                </a:ext>
              </a:extLst>
            </p:cNvPr>
            <p:cNvSpPr/>
            <p:nvPr/>
          </p:nvSpPr>
          <p:spPr>
            <a:xfrm>
              <a:off x="3547772" y="5594910"/>
              <a:ext cx="2162678" cy="400110"/>
            </a:xfrm>
            <a:prstGeom prst="rect">
              <a:avLst/>
            </a:prstGeom>
            <a:noFill/>
          </p:spPr>
          <p:txBody>
            <a:bodyPr wrap="none" lIns="91440" tIns="45720" rIns="91440" bIns="4572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w="0"/>
                  <a:solidFill>
                    <a:prstClr val="white"/>
                  </a:solidFill>
                  <a:effectLst/>
                  <a:uLnTx/>
                  <a:uFillTx/>
                  <a:latin typeface="Montserrat SemiBold" panose="00000700000000000000" pitchFamily="2" charset="0"/>
                  <a:ea typeface="+mn-ea"/>
                  <a:cs typeface="+mn-cs"/>
                </a:rPr>
                <a:t>JUDUL LAGU NYANYIAN</a:t>
              </a:r>
            </a:p>
          </p:txBody>
        </p:sp>
        <p:sp>
          <p:nvSpPr>
            <p:cNvPr id="28" name="Rectangle 27">
              <a:extLst>
                <a:ext uri="{FF2B5EF4-FFF2-40B4-BE49-F238E27FC236}">
                  <a16:creationId xmlns:a16="http://schemas.microsoft.com/office/drawing/2014/main" id="{08508F71-ED78-4BC3-832A-C78930F1B964}"/>
                </a:ext>
              </a:extLst>
            </p:cNvPr>
            <p:cNvSpPr/>
            <p:nvPr/>
          </p:nvSpPr>
          <p:spPr>
            <a:xfrm>
              <a:off x="3547769" y="5882545"/>
              <a:ext cx="3682633" cy="276999"/>
            </a:xfrm>
            <a:prstGeom prst="rect">
              <a:avLst/>
            </a:prstGeom>
            <a:noFill/>
          </p:spPr>
          <p:txBody>
            <a:bodyPr wrap="none" lIns="91440" tIns="45720" rIns="91440" bIns="4572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ID" sz="1200" b="0" i="0" u="none" strike="noStrike" kern="1200" cap="none" spc="0" normalizeH="0" baseline="0" noProof="1">
                  <a:ln w="0"/>
                  <a:solidFill>
                    <a:prstClr val="white"/>
                  </a:solidFill>
                  <a:effectLst/>
                  <a:uLnTx/>
                  <a:uFillTx/>
                  <a:latin typeface="Montserrat" panose="00000500000000000000" pitchFamily="2" charset="0"/>
                  <a:ea typeface="+mn-ea"/>
                  <a:cs typeface="+mn-cs"/>
                </a:rPr>
                <a:t>Kidung Jemaat No. ?? : ?? - ??</a:t>
              </a:r>
              <a:r>
                <a:rPr kumimoji="0" lang="de-DE" sz="1200" b="0" i="0" u="none" strike="noStrike" kern="1200" cap="none" spc="0" normalizeH="0" baseline="0" noProof="1">
                  <a:ln w="0"/>
                  <a:solidFill>
                    <a:prstClr val="white"/>
                  </a:solidFill>
                  <a:effectLst/>
                  <a:uLnTx/>
                  <a:uFillTx/>
                  <a:latin typeface="Montserrat" panose="00000500000000000000" pitchFamily="2" charset="0"/>
                  <a:ea typeface="+mn-ea"/>
                  <a:cs typeface="+mn-cs"/>
                </a:rPr>
                <a:t>   </a:t>
              </a:r>
              <a:r>
                <a:rPr kumimoji="0" lang="de-DE" sz="1200" b="1" i="1" u="none" strike="noStrike" kern="1200" cap="none" spc="0" normalizeH="0" baseline="0" noProof="1">
                  <a:ln w="0"/>
                  <a:solidFill>
                    <a:prstClr val="white"/>
                  </a:solidFill>
                  <a:effectLst/>
                  <a:uLnTx/>
                  <a:uFillTx/>
                  <a:latin typeface="Montserrat" panose="00000500000000000000" pitchFamily="2" charset="0"/>
                  <a:ea typeface="+mn-ea"/>
                  <a:cs typeface="+mn-cs"/>
                </a:rPr>
                <a:t>(mengumpulkan Persembahan 1a dan 1b)</a:t>
              </a:r>
              <a:endParaRPr kumimoji="0" lang="id-ID" sz="1200" b="0" i="0" u="none" strike="noStrike" kern="1200" cap="none" spc="0" normalizeH="0" baseline="0" noProof="1">
                <a:ln w="0"/>
                <a:solidFill>
                  <a:prstClr val="white"/>
                </a:solidFill>
                <a:effectLst/>
                <a:uLnTx/>
                <a:uFillTx/>
                <a:latin typeface="Montserrat" panose="00000500000000000000" pitchFamily="2" charset="0"/>
                <a:ea typeface="+mn-ea"/>
                <a:cs typeface="+mn-cs"/>
              </a:endParaRPr>
            </a:p>
          </p:txBody>
        </p:sp>
      </p:grpSp>
      <p:pic>
        <p:nvPicPr>
          <p:cNvPr id="10" name="Picture 9" descr="A blue church with white crosses&#10;&#10;Description automatically generated">
            <a:extLst>
              <a:ext uri="{FF2B5EF4-FFF2-40B4-BE49-F238E27FC236}">
                <a16:creationId xmlns:a16="http://schemas.microsoft.com/office/drawing/2014/main" id="{4E40EFA1-B2C4-0F15-BDF0-0EC2159C70F2}"/>
              </a:ext>
            </a:extLst>
          </p:cNvPr>
          <p:cNvPicPr>
            <a:picLocks noGrp="1" noRot="1" noChangeAspect="1" noMove="1" noResize="1" noEditPoints="1" noAdjustHandles="1" noChangeArrowheads="1" noChangeShapeType="1" noCrop="1"/>
          </p:cNvPicPr>
          <p:nvPr/>
        </p:nvPicPr>
        <p:blipFill>
          <a:blip r:embed="rId7">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2514042" y="5342975"/>
            <a:ext cx="650686" cy="426134"/>
          </a:xfrm>
          <a:prstGeom prst="rect">
            <a:avLst/>
          </a:prstGeom>
          <a:effectLst>
            <a:innerShdw blurRad="114300">
              <a:prstClr val="black">
                <a:alpha val="75000"/>
              </a:prstClr>
            </a:innerShdw>
          </a:effectLst>
        </p:spPr>
      </p:pic>
    </p:spTree>
    <p:extLst>
      <p:ext uri="{BB962C8B-B14F-4D97-AF65-F5344CB8AC3E}">
        <p14:creationId xmlns:p14="http://schemas.microsoft.com/office/powerpoint/2010/main" val="319339978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4672" fill="hold"/>
                                        <p:tgtEl>
                                          <p:spTgt spid="8"/>
                                        </p:tgtEl>
                                      </p:cBhvr>
                                    </p:cmd>
                                  </p:childTnLst>
                                </p:cTn>
                              </p:par>
                              <p:par>
                                <p:cTn id="7" presetID="10" presetClass="entr" presetSubtype="0" fill="hold" nodeType="withEffect">
                                  <p:stCondLst>
                                    <p:cond delay="1750"/>
                                  </p:stCondLst>
                                  <p:childTnLst>
                                    <p:set>
                                      <p:cBhvr>
                                        <p:cTn id="8" dur="1" fill="hold">
                                          <p:stCondLst>
                                            <p:cond delay="0"/>
                                          </p:stCondLst>
                                        </p:cTn>
                                        <p:tgtEl>
                                          <p:spTgt spid="6"/>
                                        </p:tgtEl>
                                        <p:attrNameLst>
                                          <p:attrName>style.visibility</p:attrName>
                                        </p:attrNameLst>
                                      </p:cBhvr>
                                      <p:to>
                                        <p:strVal val="visible"/>
                                      </p:to>
                                    </p:set>
                                    <p:animEffect transition="in" filter="fade">
                                      <p:cBhvr>
                                        <p:cTn id="9" dur="500"/>
                                        <p:tgtEl>
                                          <p:spTgt spid="6"/>
                                        </p:tgtEl>
                                      </p:cBhvr>
                                    </p:animEffect>
                                  </p:childTnLst>
                                </p:cTn>
                              </p:par>
                              <p:par>
                                <p:cTn id="10" presetID="9" presetClass="entr" presetSubtype="0" fill="hold" nodeType="withEffect">
                                  <p:stCondLst>
                                    <p:cond delay="1750"/>
                                  </p:stCondLst>
                                  <p:childTnLst>
                                    <p:set>
                                      <p:cBhvr>
                                        <p:cTn id="11" dur="1" fill="hold">
                                          <p:stCondLst>
                                            <p:cond delay="0"/>
                                          </p:stCondLst>
                                        </p:cTn>
                                        <p:tgtEl>
                                          <p:spTgt spid="14"/>
                                        </p:tgtEl>
                                        <p:attrNameLst>
                                          <p:attrName>style.visibility</p:attrName>
                                        </p:attrNameLst>
                                      </p:cBhvr>
                                      <p:to>
                                        <p:strVal val="visible"/>
                                      </p:to>
                                    </p:set>
                                    <p:animEffect transition="in" filter="dissolve">
                                      <p:cBhvr>
                                        <p:cTn id="12" dur="500"/>
                                        <p:tgtEl>
                                          <p:spTgt spid="14"/>
                                        </p:tgtEl>
                                      </p:cBhvr>
                                    </p:animEffect>
                                  </p:childTnLst>
                                </p:cTn>
                              </p:par>
                              <p:par>
                                <p:cTn id="13" presetID="9" presetClass="entr" presetSubtype="0" fill="hold" nodeType="withEffect">
                                  <p:stCondLst>
                                    <p:cond delay="1750"/>
                                  </p:stCondLst>
                                  <p:childTnLst>
                                    <p:set>
                                      <p:cBhvr>
                                        <p:cTn id="14" dur="1" fill="hold">
                                          <p:stCondLst>
                                            <p:cond delay="0"/>
                                          </p:stCondLst>
                                        </p:cTn>
                                        <p:tgtEl>
                                          <p:spTgt spid="10"/>
                                        </p:tgtEl>
                                        <p:attrNameLst>
                                          <p:attrName>style.visibility</p:attrName>
                                        </p:attrNameLst>
                                      </p:cBhvr>
                                      <p:to>
                                        <p:strVal val="visible"/>
                                      </p:to>
                                    </p:set>
                                    <p:animEffect transition="in" filter="dissolve">
                                      <p:cBhvr>
                                        <p:cTn id="15"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video>
              <p:cMediaNode vol="80000" mute="1">
                <p:cTn id="16" fill="hold" display="0">
                  <p:stCondLst>
                    <p:cond delay="indefinite"/>
                  </p:stCondLst>
                </p:cTn>
                <p:tgtEl>
                  <p:spTgt spid="8"/>
                </p:tgtEl>
              </p:cMediaNode>
            </p:video>
          </p:childTnLst>
        </p:cTn>
      </p:par>
    </p:tn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31095F5B-0EF1-4FFF-96D1-3A64E1B1597A}"/>
              </a:ext>
            </a:extLst>
          </p:cNvPr>
          <p:cNvSpPr>
            <a:spLocks noGrp="1" noRot="1" noMove="1" noResize="1" noEditPoints="1" noAdjustHandles="1" noChangeArrowheads="1" noChangeShapeType="1"/>
          </p:cNvSpPr>
          <p:nvPr/>
        </p:nvSpPr>
        <p:spPr>
          <a:xfrm>
            <a:off x="0" y="0"/>
            <a:ext cx="12192000" cy="6857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 name="Rectangle 4">
            <a:extLst>
              <a:ext uri="{FF2B5EF4-FFF2-40B4-BE49-F238E27FC236}">
                <a16:creationId xmlns:a16="http://schemas.microsoft.com/office/drawing/2014/main" id="{1FCE3353-31B6-4E0B-B08D-01F824E02C9C}"/>
              </a:ext>
            </a:extLst>
          </p:cNvPr>
          <p:cNvSpPr>
            <a:spLocks noGrp="1" noRot="1" noMove="1" noResize="1" noEditPoints="1" noAdjustHandles="1" noChangeArrowheads="1" noChangeShapeType="1"/>
          </p:cNvSpPr>
          <p:nvPr/>
        </p:nvSpPr>
        <p:spPr>
          <a:xfrm>
            <a:off x="769620" y="5186053"/>
            <a:ext cx="10652760" cy="1205221"/>
          </a:xfrm>
          <a:prstGeom prst="rect">
            <a:avLst/>
          </a:prstGeom>
          <a:gradFill flip="none" rotWithShape="1">
            <a:gsLst>
              <a:gs pos="50000">
                <a:srgbClr val="DFE7F5"/>
              </a:gs>
              <a:gs pos="0">
                <a:schemeClr val="bg1"/>
              </a:gs>
              <a:gs pos="100000">
                <a:schemeClr val="bg1"/>
              </a:gs>
            </a:gsLst>
            <a:lin ang="81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Rectangle 1">
            <a:extLst>
              <a:ext uri="{FF2B5EF4-FFF2-40B4-BE49-F238E27FC236}">
                <a16:creationId xmlns:a16="http://schemas.microsoft.com/office/drawing/2014/main" id="{9C35FE96-29D3-4A50-94E7-95A0C76BF0D5}"/>
              </a:ext>
            </a:extLst>
          </p:cNvPr>
          <p:cNvSpPr/>
          <p:nvPr/>
        </p:nvSpPr>
        <p:spPr>
          <a:xfrm>
            <a:off x="3394780" y="5311609"/>
            <a:ext cx="5402440" cy="954107"/>
          </a:xfrm>
          <a:prstGeom prst="rect">
            <a:avLst/>
          </a:prstGeom>
          <a:noFill/>
        </p:spPr>
        <p:txBody>
          <a:bodyPr wrap="none" lIns="91440" tIns="45720" rIns="91440" bIns="4572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da-DK" sz="2800" b="0" i="0" u="none" strike="noStrike" kern="1200" cap="none" spc="0" normalizeH="0" baseline="0" noProof="0" dirty="0">
                <a:ln w="0"/>
                <a:solidFill>
                  <a:prstClr val="black"/>
                </a:solidFill>
                <a:effectLst/>
                <a:uLnTx/>
                <a:uFillTx/>
                <a:latin typeface="Montserrat SemiBold" panose="00000700000000000000" pitchFamily="2" charset="0"/>
                <a:ea typeface="+mn-ea"/>
                <a:cs typeface="+mn-cs"/>
              </a:rPr>
              <a:t>Lorem ipsum dolor sit amet,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fi-FI" sz="2800" b="0" i="0" u="none" strike="noStrike" kern="1200" cap="none" spc="0" normalizeH="0" baseline="0" noProof="0" dirty="0">
                <a:ln w="0"/>
                <a:solidFill>
                  <a:prstClr val="black"/>
                </a:solidFill>
                <a:effectLst/>
                <a:uLnTx/>
                <a:uFillTx/>
                <a:latin typeface="Montserrat SemiBold" panose="00000700000000000000" pitchFamily="2" charset="0"/>
                <a:ea typeface="+mn-ea"/>
                <a:cs typeface="+mn-cs"/>
              </a:rPr>
              <a:t>consectetur adipiscing elit,</a:t>
            </a:r>
          </a:p>
        </p:txBody>
      </p:sp>
      <p:sp>
        <p:nvSpPr>
          <p:cNvPr id="6" name="Rectangle: Top Corners Rounded 5">
            <a:extLst>
              <a:ext uri="{FF2B5EF4-FFF2-40B4-BE49-F238E27FC236}">
                <a16:creationId xmlns:a16="http://schemas.microsoft.com/office/drawing/2014/main" id="{3883AAA7-9B31-4E11-9030-5A1E1B776093}"/>
              </a:ext>
            </a:extLst>
          </p:cNvPr>
          <p:cNvSpPr>
            <a:spLocks noGrp="1" noRot="1" noMove="1" noResize="1" noEditPoints="1" noAdjustHandles="1" noChangeArrowheads="1" noChangeShapeType="1"/>
          </p:cNvSpPr>
          <p:nvPr/>
        </p:nvSpPr>
        <p:spPr>
          <a:xfrm>
            <a:off x="1131528" y="5008797"/>
            <a:ext cx="933617" cy="355276"/>
          </a:xfrm>
          <a:prstGeom prst="round2SameRect">
            <a:avLst>
              <a:gd name="adj1" fmla="val 0"/>
              <a:gd name="adj2" fmla="val 0"/>
            </a:avLst>
          </a:prstGeom>
          <a:solidFill>
            <a:schemeClr val="tx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144000" tIns="54000" rIns="144000" bIns="54000" rtlCol="0" anchor="ct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1">
                <a:ln>
                  <a:noFill/>
                </a:ln>
                <a:solidFill>
                  <a:prstClr val="white"/>
                </a:solidFill>
                <a:effectLst/>
                <a:uLnTx/>
                <a:uFillTx/>
                <a:latin typeface="Daytona" panose="020B0604030500040204" pitchFamily="34" charset="0"/>
                <a:ea typeface="+mn-ea"/>
                <a:cs typeface="+mn-cs"/>
              </a:rPr>
              <a:t>ayat 1</a:t>
            </a:r>
            <a:endParaRPr kumimoji="0" lang="id-ID" sz="1600" b="1" i="0" u="none" strike="noStrike" kern="1200" cap="none" spc="0" normalizeH="0" baseline="0" noProof="1">
              <a:ln>
                <a:noFill/>
              </a:ln>
              <a:solidFill>
                <a:prstClr val="white"/>
              </a:solidFill>
              <a:effectLst/>
              <a:uLnTx/>
              <a:uFillTx/>
              <a:latin typeface="Daytona" panose="020B0604030500040204" pitchFamily="34" charset="0"/>
              <a:ea typeface="+mn-ea"/>
              <a:cs typeface="+mn-cs"/>
            </a:endParaRPr>
          </a:p>
        </p:txBody>
      </p:sp>
      <p:sp>
        <p:nvSpPr>
          <p:cNvPr id="3" name="Rectangle 2">
            <a:extLst>
              <a:ext uri="{FF2B5EF4-FFF2-40B4-BE49-F238E27FC236}">
                <a16:creationId xmlns:a16="http://schemas.microsoft.com/office/drawing/2014/main" id="{6D65E329-5D51-92BC-C6BE-DB94F1314BB7}"/>
              </a:ext>
            </a:extLst>
          </p:cNvPr>
          <p:cNvSpPr>
            <a:spLocks noGrp="1" noRot="1" noChangeAspect="1" noMove="1" noResize="1" noEditPoints="1" noAdjustHandles="1" noChangeArrowheads="1" noChangeShapeType="1"/>
          </p:cNvSpPr>
          <p:nvPr/>
        </p:nvSpPr>
        <p:spPr>
          <a:xfrm>
            <a:off x="11269979" y="6241007"/>
            <a:ext cx="152401" cy="150267"/>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 name="Rectangle 3">
            <a:extLst>
              <a:ext uri="{FF2B5EF4-FFF2-40B4-BE49-F238E27FC236}">
                <a16:creationId xmlns:a16="http://schemas.microsoft.com/office/drawing/2014/main" id="{852ECF8B-F1C7-0129-84B7-F282246391EE}"/>
              </a:ext>
            </a:extLst>
          </p:cNvPr>
          <p:cNvSpPr>
            <a:spLocks noGrp="1" noRot="1" noChangeAspect="1" noMove="1" noResize="1" noEditPoints="1" noAdjustHandles="1" noChangeArrowheads="1" noChangeShapeType="1"/>
          </p:cNvSpPr>
          <p:nvPr/>
        </p:nvSpPr>
        <p:spPr>
          <a:xfrm>
            <a:off x="11269978" y="6090740"/>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 name="Rectangle 7">
            <a:extLst>
              <a:ext uri="{FF2B5EF4-FFF2-40B4-BE49-F238E27FC236}">
                <a16:creationId xmlns:a16="http://schemas.microsoft.com/office/drawing/2014/main" id="{437CD14B-F84B-CCBD-AD1C-E50B3498A7F4}"/>
              </a:ext>
            </a:extLst>
          </p:cNvPr>
          <p:cNvSpPr>
            <a:spLocks noGrp="1" noRot="1" noChangeAspect="1" noMove="1" noResize="1" noEditPoints="1" noAdjustHandles="1" noChangeArrowheads="1" noChangeShapeType="1"/>
          </p:cNvSpPr>
          <p:nvPr/>
        </p:nvSpPr>
        <p:spPr>
          <a:xfrm>
            <a:off x="11117576" y="6241006"/>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nvGrpSpPr>
          <p:cNvPr id="14" name="Group 13">
            <a:extLst>
              <a:ext uri="{FF2B5EF4-FFF2-40B4-BE49-F238E27FC236}">
                <a16:creationId xmlns:a16="http://schemas.microsoft.com/office/drawing/2014/main" id="{CEBFB613-A8E6-6FA7-2F86-E62DC39CB5DA}"/>
              </a:ext>
            </a:extLst>
          </p:cNvPr>
          <p:cNvGrpSpPr>
            <a:grpSpLocks noGrp="1" noUngrp="1" noRot="1" noChangeAspect="1" noMove="1" noResize="1"/>
          </p:cNvGrpSpPr>
          <p:nvPr/>
        </p:nvGrpSpPr>
        <p:grpSpPr>
          <a:xfrm>
            <a:off x="769620" y="5007634"/>
            <a:ext cx="361909" cy="356839"/>
            <a:chOff x="666745" y="5063939"/>
            <a:chExt cx="304804" cy="300534"/>
          </a:xfrm>
        </p:grpSpPr>
        <p:sp>
          <p:nvSpPr>
            <p:cNvPr id="9" name="Rectangle 8">
              <a:extLst>
                <a:ext uri="{FF2B5EF4-FFF2-40B4-BE49-F238E27FC236}">
                  <a16:creationId xmlns:a16="http://schemas.microsoft.com/office/drawing/2014/main" id="{218C2F43-5253-66F2-C3F3-CBF1B1B1CD75}"/>
                </a:ext>
              </a:extLst>
            </p:cNvPr>
            <p:cNvSpPr>
              <a:spLocks noGrp="1" noRot="1" noChangeAspect="1" noMove="1" noResize="1" noEditPoints="1" noAdjustHandles="1" noChangeArrowheads="1" noChangeShapeType="1"/>
            </p:cNvSpPr>
            <p:nvPr/>
          </p:nvSpPr>
          <p:spPr>
            <a:xfrm>
              <a:off x="819148" y="5214206"/>
              <a:ext cx="152401" cy="150267"/>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Rectangle 9">
              <a:extLst>
                <a:ext uri="{FF2B5EF4-FFF2-40B4-BE49-F238E27FC236}">
                  <a16:creationId xmlns:a16="http://schemas.microsoft.com/office/drawing/2014/main" id="{89676D25-7806-C01C-299F-D68840A576D3}"/>
                </a:ext>
              </a:extLst>
            </p:cNvPr>
            <p:cNvSpPr>
              <a:spLocks noGrp="1" noRot="1" noChangeAspect="1" noMove="1" noResize="1" noEditPoints="1" noAdjustHandles="1" noChangeArrowheads="1" noChangeShapeType="1"/>
            </p:cNvSpPr>
            <p:nvPr/>
          </p:nvSpPr>
          <p:spPr>
            <a:xfrm>
              <a:off x="819147" y="5063939"/>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Rectangle 12">
              <a:extLst>
                <a:ext uri="{FF2B5EF4-FFF2-40B4-BE49-F238E27FC236}">
                  <a16:creationId xmlns:a16="http://schemas.microsoft.com/office/drawing/2014/main" id="{8A16A0C0-81F7-BDA9-3E79-E9B8D82784F1}"/>
                </a:ext>
              </a:extLst>
            </p:cNvPr>
            <p:cNvSpPr>
              <a:spLocks noGrp="1" noRot="1" noChangeAspect="1" noMove="1" noResize="1" noEditPoints="1" noAdjustHandles="1" noChangeArrowheads="1" noChangeShapeType="1"/>
            </p:cNvSpPr>
            <p:nvPr/>
          </p:nvSpPr>
          <p:spPr>
            <a:xfrm>
              <a:off x="666745" y="5214205"/>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Tree>
    <p:extLst>
      <p:ext uri="{BB962C8B-B14F-4D97-AF65-F5344CB8AC3E}">
        <p14:creationId xmlns:p14="http://schemas.microsoft.com/office/powerpoint/2010/main" val="337604622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31095F5B-0EF1-4FFF-96D1-3A64E1B1597A}"/>
              </a:ext>
            </a:extLst>
          </p:cNvPr>
          <p:cNvSpPr>
            <a:spLocks noGrp="1" noRot="1" noMove="1" noResize="1" noEditPoints="1" noAdjustHandles="1" noChangeArrowheads="1" noChangeShapeType="1"/>
          </p:cNvSpPr>
          <p:nvPr/>
        </p:nvSpPr>
        <p:spPr>
          <a:xfrm>
            <a:off x="0" y="0"/>
            <a:ext cx="12192000" cy="6857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 name="Rectangle 4">
            <a:extLst>
              <a:ext uri="{FF2B5EF4-FFF2-40B4-BE49-F238E27FC236}">
                <a16:creationId xmlns:a16="http://schemas.microsoft.com/office/drawing/2014/main" id="{1FCE3353-31B6-4E0B-B08D-01F824E02C9C}"/>
              </a:ext>
            </a:extLst>
          </p:cNvPr>
          <p:cNvSpPr>
            <a:spLocks noGrp="1" noRot="1" noMove="1" noResize="1" noEditPoints="1" noAdjustHandles="1" noChangeArrowheads="1" noChangeShapeType="1"/>
          </p:cNvSpPr>
          <p:nvPr/>
        </p:nvSpPr>
        <p:spPr>
          <a:xfrm>
            <a:off x="769620" y="5186053"/>
            <a:ext cx="10652760" cy="1205221"/>
          </a:xfrm>
          <a:prstGeom prst="rect">
            <a:avLst/>
          </a:prstGeom>
          <a:gradFill flip="none" rotWithShape="1">
            <a:gsLst>
              <a:gs pos="50000">
                <a:srgbClr val="DFE7F5"/>
              </a:gs>
              <a:gs pos="0">
                <a:schemeClr val="bg1"/>
              </a:gs>
              <a:gs pos="100000">
                <a:schemeClr val="bg1"/>
              </a:gs>
            </a:gsLst>
            <a:lin ang="81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Rectangle 1">
            <a:extLst>
              <a:ext uri="{FF2B5EF4-FFF2-40B4-BE49-F238E27FC236}">
                <a16:creationId xmlns:a16="http://schemas.microsoft.com/office/drawing/2014/main" id="{9C35FE96-29D3-4A50-94E7-95A0C76BF0D5}"/>
              </a:ext>
            </a:extLst>
          </p:cNvPr>
          <p:cNvSpPr/>
          <p:nvPr/>
        </p:nvSpPr>
        <p:spPr>
          <a:xfrm>
            <a:off x="2790448" y="5311609"/>
            <a:ext cx="6611105" cy="954107"/>
          </a:xfrm>
          <a:prstGeom prst="rect">
            <a:avLst/>
          </a:prstGeom>
          <a:noFill/>
        </p:spPr>
        <p:txBody>
          <a:bodyPr wrap="none" lIns="91440" tIns="45720" rIns="91440" bIns="4572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t-BR" sz="2800" b="0" i="0" u="none" strike="noStrike" kern="1200" cap="none" spc="0" normalizeH="0" baseline="0" noProof="0" dirty="0">
                <a:ln w="0"/>
                <a:solidFill>
                  <a:prstClr val="black"/>
                </a:solidFill>
                <a:effectLst/>
                <a:uLnTx/>
                <a:uFillTx/>
                <a:latin typeface="Montserrat SemiBold" panose="00000700000000000000" pitchFamily="2" charset="0"/>
                <a:ea typeface="+mn-ea"/>
                <a:cs typeface="+mn-cs"/>
              </a:rPr>
              <a:t>sed do eiusmod tempor incididunt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id-ID" sz="2800" b="0" i="0" u="none" strike="noStrike" kern="1200" cap="none" spc="0" normalizeH="0" baseline="0" noProof="1">
                <a:ln w="0"/>
                <a:solidFill>
                  <a:prstClr val="black"/>
                </a:solidFill>
                <a:effectLst/>
                <a:uLnTx/>
                <a:uFillTx/>
                <a:latin typeface="Montserrat SemiBold" panose="00000700000000000000" pitchFamily="2" charset="0"/>
                <a:ea typeface="+mn-ea"/>
                <a:cs typeface="+mn-cs"/>
              </a:rPr>
              <a:t>ut</a:t>
            </a:r>
            <a:r>
              <a:rPr kumimoji="0" lang="fr-FR" sz="2800" b="0" i="0" u="none" strike="noStrike" kern="1200" cap="none" spc="0" normalizeH="0" baseline="0" noProof="0" dirty="0">
                <a:ln w="0"/>
                <a:solidFill>
                  <a:prstClr val="black"/>
                </a:solidFill>
                <a:effectLst/>
                <a:uLnTx/>
                <a:uFillTx/>
                <a:latin typeface="Montserrat SemiBold" panose="00000700000000000000" pitchFamily="2" charset="0"/>
                <a:ea typeface="+mn-ea"/>
                <a:cs typeface="+mn-cs"/>
              </a:rPr>
              <a:t> </a:t>
            </a:r>
            <a:r>
              <a:rPr kumimoji="0" lang="fr-FR" sz="2800" b="0" i="0" u="none" strike="noStrike" kern="1200" cap="none" spc="0" normalizeH="0" baseline="0" noProof="0" dirty="0" err="1">
                <a:ln w="0"/>
                <a:solidFill>
                  <a:prstClr val="black"/>
                </a:solidFill>
                <a:effectLst/>
                <a:uLnTx/>
                <a:uFillTx/>
                <a:latin typeface="Montserrat SemiBold" panose="00000700000000000000" pitchFamily="2" charset="0"/>
                <a:ea typeface="+mn-ea"/>
                <a:cs typeface="+mn-cs"/>
              </a:rPr>
              <a:t>labore</a:t>
            </a:r>
            <a:r>
              <a:rPr kumimoji="0" lang="fr-FR" sz="2800" b="0" i="0" u="none" strike="noStrike" kern="1200" cap="none" spc="0" normalizeH="0" baseline="0" noProof="0" dirty="0">
                <a:ln w="0"/>
                <a:solidFill>
                  <a:prstClr val="black"/>
                </a:solidFill>
                <a:effectLst/>
                <a:uLnTx/>
                <a:uFillTx/>
                <a:latin typeface="Montserrat SemiBold" panose="00000700000000000000" pitchFamily="2" charset="0"/>
                <a:ea typeface="+mn-ea"/>
                <a:cs typeface="+mn-cs"/>
              </a:rPr>
              <a:t> et </a:t>
            </a:r>
            <a:r>
              <a:rPr kumimoji="0" lang="fr-FR" sz="2800" b="0" i="0" u="none" strike="noStrike" kern="1200" cap="none" spc="0" normalizeH="0" baseline="0" noProof="0" dirty="0" err="1">
                <a:ln w="0"/>
                <a:solidFill>
                  <a:prstClr val="black"/>
                </a:solidFill>
                <a:effectLst/>
                <a:uLnTx/>
                <a:uFillTx/>
                <a:latin typeface="Montserrat SemiBold" panose="00000700000000000000" pitchFamily="2" charset="0"/>
                <a:ea typeface="+mn-ea"/>
                <a:cs typeface="+mn-cs"/>
              </a:rPr>
              <a:t>dolore</a:t>
            </a:r>
            <a:r>
              <a:rPr kumimoji="0" lang="fr-FR" sz="2800" b="0" i="0" u="none" strike="noStrike" kern="1200" cap="none" spc="0" normalizeH="0" baseline="0" noProof="0" dirty="0">
                <a:ln w="0"/>
                <a:solidFill>
                  <a:prstClr val="black"/>
                </a:solidFill>
                <a:effectLst/>
                <a:uLnTx/>
                <a:uFillTx/>
                <a:latin typeface="Montserrat SemiBold" panose="00000700000000000000" pitchFamily="2" charset="0"/>
                <a:ea typeface="+mn-ea"/>
                <a:cs typeface="+mn-cs"/>
              </a:rPr>
              <a:t> magna </a:t>
            </a:r>
            <a:r>
              <a:rPr kumimoji="0" lang="fr-FR" sz="2800" b="0" i="0" u="none" strike="noStrike" kern="1200" cap="none" spc="0" normalizeH="0" baseline="0" noProof="0" dirty="0" err="1">
                <a:ln w="0"/>
                <a:solidFill>
                  <a:prstClr val="black"/>
                </a:solidFill>
                <a:effectLst/>
                <a:uLnTx/>
                <a:uFillTx/>
                <a:latin typeface="Montserrat SemiBold" panose="00000700000000000000" pitchFamily="2" charset="0"/>
                <a:ea typeface="+mn-ea"/>
                <a:cs typeface="+mn-cs"/>
              </a:rPr>
              <a:t>aliqua</a:t>
            </a:r>
            <a:r>
              <a:rPr kumimoji="0" lang="fr-FR" sz="2800" b="0" i="0" u="none" strike="noStrike" kern="1200" cap="none" spc="0" normalizeH="0" baseline="0" noProof="0" dirty="0">
                <a:ln w="0"/>
                <a:solidFill>
                  <a:prstClr val="black"/>
                </a:solidFill>
                <a:effectLst/>
                <a:uLnTx/>
                <a:uFillTx/>
                <a:latin typeface="Montserrat SemiBold" panose="00000700000000000000" pitchFamily="2" charset="0"/>
                <a:ea typeface="+mn-ea"/>
                <a:cs typeface="+mn-cs"/>
              </a:rPr>
              <a:t>.</a:t>
            </a:r>
          </a:p>
        </p:txBody>
      </p:sp>
      <p:sp>
        <p:nvSpPr>
          <p:cNvPr id="6" name="Rectangle: Top Corners Rounded 5">
            <a:extLst>
              <a:ext uri="{FF2B5EF4-FFF2-40B4-BE49-F238E27FC236}">
                <a16:creationId xmlns:a16="http://schemas.microsoft.com/office/drawing/2014/main" id="{3883AAA7-9B31-4E11-9030-5A1E1B776093}"/>
              </a:ext>
            </a:extLst>
          </p:cNvPr>
          <p:cNvSpPr>
            <a:spLocks noGrp="1" noRot="1" noMove="1" noResize="1" noEditPoints="1" noAdjustHandles="1" noChangeArrowheads="1" noChangeShapeType="1"/>
          </p:cNvSpPr>
          <p:nvPr/>
        </p:nvSpPr>
        <p:spPr>
          <a:xfrm>
            <a:off x="1131528" y="5008797"/>
            <a:ext cx="661107" cy="355276"/>
          </a:xfrm>
          <a:prstGeom prst="round2SameRect">
            <a:avLst>
              <a:gd name="adj1" fmla="val 0"/>
              <a:gd name="adj2" fmla="val 0"/>
            </a:avLst>
          </a:prstGeom>
          <a:solidFill>
            <a:schemeClr val="tx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144000" tIns="54000" rIns="144000" bIns="54000" rtlCol="0" anchor="ct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1">
                <a:ln>
                  <a:noFill/>
                </a:ln>
                <a:solidFill>
                  <a:prstClr val="white"/>
                </a:solidFill>
                <a:effectLst/>
                <a:uLnTx/>
                <a:uFillTx/>
                <a:latin typeface="Daytona" panose="020B0604030500040204" pitchFamily="34" charset="0"/>
                <a:ea typeface="+mn-ea"/>
                <a:cs typeface="+mn-cs"/>
              </a:rPr>
              <a:t>reff</a:t>
            </a:r>
            <a:endParaRPr kumimoji="0" lang="id-ID" sz="1600" b="1" i="0" u="none" strike="noStrike" kern="1200" cap="none" spc="0" normalizeH="0" baseline="0" noProof="1">
              <a:ln>
                <a:noFill/>
              </a:ln>
              <a:solidFill>
                <a:prstClr val="white"/>
              </a:solidFill>
              <a:effectLst/>
              <a:uLnTx/>
              <a:uFillTx/>
              <a:latin typeface="Daytona" panose="020B0604030500040204" pitchFamily="34" charset="0"/>
              <a:ea typeface="+mn-ea"/>
              <a:cs typeface="+mn-cs"/>
            </a:endParaRPr>
          </a:p>
        </p:txBody>
      </p:sp>
      <p:sp>
        <p:nvSpPr>
          <p:cNvPr id="3" name="Rectangle 2">
            <a:extLst>
              <a:ext uri="{FF2B5EF4-FFF2-40B4-BE49-F238E27FC236}">
                <a16:creationId xmlns:a16="http://schemas.microsoft.com/office/drawing/2014/main" id="{6D65E329-5D51-92BC-C6BE-DB94F1314BB7}"/>
              </a:ext>
            </a:extLst>
          </p:cNvPr>
          <p:cNvSpPr>
            <a:spLocks noGrp="1" noRot="1" noChangeAspect="1" noMove="1" noResize="1" noEditPoints="1" noAdjustHandles="1" noChangeArrowheads="1" noChangeShapeType="1"/>
          </p:cNvSpPr>
          <p:nvPr/>
        </p:nvSpPr>
        <p:spPr>
          <a:xfrm>
            <a:off x="11269979" y="6241007"/>
            <a:ext cx="152401" cy="150267"/>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 name="Rectangle 3">
            <a:extLst>
              <a:ext uri="{FF2B5EF4-FFF2-40B4-BE49-F238E27FC236}">
                <a16:creationId xmlns:a16="http://schemas.microsoft.com/office/drawing/2014/main" id="{852ECF8B-F1C7-0129-84B7-F282246391EE}"/>
              </a:ext>
            </a:extLst>
          </p:cNvPr>
          <p:cNvSpPr>
            <a:spLocks noGrp="1" noRot="1" noChangeAspect="1" noMove="1" noResize="1" noEditPoints="1" noAdjustHandles="1" noChangeArrowheads="1" noChangeShapeType="1"/>
          </p:cNvSpPr>
          <p:nvPr/>
        </p:nvSpPr>
        <p:spPr>
          <a:xfrm>
            <a:off x="11269978" y="6090740"/>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 name="Rectangle 7">
            <a:extLst>
              <a:ext uri="{FF2B5EF4-FFF2-40B4-BE49-F238E27FC236}">
                <a16:creationId xmlns:a16="http://schemas.microsoft.com/office/drawing/2014/main" id="{437CD14B-F84B-CCBD-AD1C-E50B3498A7F4}"/>
              </a:ext>
            </a:extLst>
          </p:cNvPr>
          <p:cNvSpPr>
            <a:spLocks noGrp="1" noRot="1" noChangeAspect="1" noMove="1" noResize="1" noEditPoints="1" noAdjustHandles="1" noChangeArrowheads="1" noChangeShapeType="1"/>
          </p:cNvSpPr>
          <p:nvPr/>
        </p:nvSpPr>
        <p:spPr>
          <a:xfrm>
            <a:off x="11117576" y="6241006"/>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nvGrpSpPr>
          <p:cNvPr id="14" name="Group 13">
            <a:extLst>
              <a:ext uri="{FF2B5EF4-FFF2-40B4-BE49-F238E27FC236}">
                <a16:creationId xmlns:a16="http://schemas.microsoft.com/office/drawing/2014/main" id="{CEBFB613-A8E6-6FA7-2F86-E62DC39CB5DA}"/>
              </a:ext>
            </a:extLst>
          </p:cNvPr>
          <p:cNvGrpSpPr>
            <a:grpSpLocks noGrp="1" noUngrp="1" noRot="1" noChangeAspect="1" noMove="1" noResize="1"/>
          </p:cNvGrpSpPr>
          <p:nvPr/>
        </p:nvGrpSpPr>
        <p:grpSpPr>
          <a:xfrm>
            <a:off x="769620" y="5007634"/>
            <a:ext cx="361909" cy="356839"/>
            <a:chOff x="666745" y="5063939"/>
            <a:chExt cx="304804" cy="300534"/>
          </a:xfrm>
        </p:grpSpPr>
        <p:sp>
          <p:nvSpPr>
            <p:cNvPr id="9" name="Rectangle 8">
              <a:extLst>
                <a:ext uri="{FF2B5EF4-FFF2-40B4-BE49-F238E27FC236}">
                  <a16:creationId xmlns:a16="http://schemas.microsoft.com/office/drawing/2014/main" id="{218C2F43-5253-66F2-C3F3-CBF1B1B1CD75}"/>
                </a:ext>
              </a:extLst>
            </p:cNvPr>
            <p:cNvSpPr>
              <a:spLocks noGrp="1" noRot="1" noChangeAspect="1" noMove="1" noResize="1" noEditPoints="1" noAdjustHandles="1" noChangeArrowheads="1" noChangeShapeType="1"/>
            </p:cNvSpPr>
            <p:nvPr/>
          </p:nvSpPr>
          <p:spPr>
            <a:xfrm>
              <a:off x="819148" y="5214206"/>
              <a:ext cx="152401" cy="150267"/>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Rectangle 9">
              <a:extLst>
                <a:ext uri="{FF2B5EF4-FFF2-40B4-BE49-F238E27FC236}">
                  <a16:creationId xmlns:a16="http://schemas.microsoft.com/office/drawing/2014/main" id="{89676D25-7806-C01C-299F-D68840A576D3}"/>
                </a:ext>
              </a:extLst>
            </p:cNvPr>
            <p:cNvSpPr>
              <a:spLocks noGrp="1" noRot="1" noChangeAspect="1" noMove="1" noResize="1" noEditPoints="1" noAdjustHandles="1" noChangeArrowheads="1" noChangeShapeType="1"/>
            </p:cNvSpPr>
            <p:nvPr/>
          </p:nvSpPr>
          <p:spPr>
            <a:xfrm>
              <a:off x="819147" y="5063939"/>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Rectangle 12">
              <a:extLst>
                <a:ext uri="{FF2B5EF4-FFF2-40B4-BE49-F238E27FC236}">
                  <a16:creationId xmlns:a16="http://schemas.microsoft.com/office/drawing/2014/main" id="{8A16A0C0-81F7-BDA9-3E79-E9B8D82784F1}"/>
                </a:ext>
              </a:extLst>
            </p:cNvPr>
            <p:cNvSpPr>
              <a:spLocks noGrp="1" noRot="1" noChangeAspect="1" noMove="1" noResize="1" noEditPoints="1" noAdjustHandles="1" noChangeArrowheads="1" noChangeShapeType="1"/>
            </p:cNvSpPr>
            <p:nvPr/>
          </p:nvSpPr>
          <p:spPr>
            <a:xfrm>
              <a:off x="666745" y="5214205"/>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Tree>
    <p:extLst>
      <p:ext uri="{BB962C8B-B14F-4D97-AF65-F5344CB8AC3E}">
        <p14:creationId xmlns:p14="http://schemas.microsoft.com/office/powerpoint/2010/main" val="1777572722"/>
      </p:ext>
    </p:extLst>
  </p:cSld>
  <p:clrMapOvr>
    <a:masterClrMapping/>
  </p:clrMapOvr>
  <p:transition>
    <p:fade/>
  </p:transition>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31095F5B-0EF1-4FFF-96D1-3A64E1B1597A}"/>
              </a:ext>
            </a:extLst>
          </p:cNvPr>
          <p:cNvSpPr>
            <a:spLocks noGrp="1" noRot="1" noMove="1" noResize="1" noEditPoints="1" noAdjustHandles="1" noChangeArrowheads="1" noChangeShapeType="1"/>
          </p:cNvSpPr>
          <p:nvPr/>
        </p:nvSpPr>
        <p:spPr>
          <a:xfrm>
            <a:off x="0" y="0"/>
            <a:ext cx="12192000" cy="6857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 name="Rectangle 4">
            <a:extLst>
              <a:ext uri="{FF2B5EF4-FFF2-40B4-BE49-F238E27FC236}">
                <a16:creationId xmlns:a16="http://schemas.microsoft.com/office/drawing/2014/main" id="{1FCE3353-31B6-4E0B-B08D-01F824E02C9C}"/>
              </a:ext>
            </a:extLst>
          </p:cNvPr>
          <p:cNvSpPr>
            <a:spLocks noGrp="1" noRot="1" noMove="1" noResize="1" noEditPoints="1" noAdjustHandles="1" noChangeArrowheads="1" noChangeShapeType="1"/>
          </p:cNvSpPr>
          <p:nvPr/>
        </p:nvSpPr>
        <p:spPr>
          <a:xfrm>
            <a:off x="769620" y="5186053"/>
            <a:ext cx="10652760" cy="1205221"/>
          </a:xfrm>
          <a:prstGeom prst="rect">
            <a:avLst/>
          </a:prstGeom>
          <a:gradFill flip="none" rotWithShape="1">
            <a:gsLst>
              <a:gs pos="50000">
                <a:srgbClr val="DFE7F5"/>
              </a:gs>
              <a:gs pos="0">
                <a:schemeClr val="bg1"/>
              </a:gs>
              <a:gs pos="100000">
                <a:schemeClr val="bg1"/>
              </a:gs>
            </a:gsLst>
            <a:lin ang="81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Rectangle 1">
            <a:extLst>
              <a:ext uri="{FF2B5EF4-FFF2-40B4-BE49-F238E27FC236}">
                <a16:creationId xmlns:a16="http://schemas.microsoft.com/office/drawing/2014/main" id="{9C35FE96-29D3-4A50-94E7-95A0C76BF0D5}"/>
              </a:ext>
            </a:extLst>
          </p:cNvPr>
          <p:cNvSpPr/>
          <p:nvPr/>
        </p:nvSpPr>
        <p:spPr>
          <a:xfrm>
            <a:off x="3394780" y="5311609"/>
            <a:ext cx="5402440" cy="954107"/>
          </a:xfrm>
          <a:prstGeom prst="rect">
            <a:avLst/>
          </a:prstGeom>
          <a:noFill/>
        </p:spPr>
        <p:txBody>
          <a:bodyPr wrap="none" lIns="91440" tIns="45720" rIns="91440" bIns="4572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da-DK" sz="2800" b="0" i="0" u="none" strike="noStrike" kern="1200" cap="none" spc="0" normalizeH="0" baseline="0" noProof="0" dirty="0">
                <a:ln w="0"/>
                <a:solidFill>
                  <a:prstClr val="black"/>
                </a:solidFill>
                <a:effectLst/>
                <a:uLnTx/>
                <a:uFillTx/>
                <a:latin typeface="Montserrat SemiBold" panose="00000700000000000000" pitchFamily="2" charset="0"/>
                <a:ea typeface="+mn-ea"/>
                <a:cs typeface="+mn-cs"/>
              </a:rPr>
              <a:t>Lorem ipsum dolor sit amet,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fi-FI" sz="2800" b="0" i="0" u="none" strike="noStrike" kern="1200" cap="none" spc="0" normalizeH="0" baseline="0" noProof="0" dirty="0">
                <a:ln w="0"/>
                <a:solidFill>
                  <a:prstClr val="black"/>
                </a:solidFill>
                <a:effectLst/>
                <a:uLnTx/>
                <a:uFillTx/>
                <a:latin typeface="Montserrat SemiBold" panose="00000700000000000000" pitchFamily="2" charset="0"/>
                <a:ea typeface="+mn-ea"/>
                <a:cs typeface="+mn-cs"/>
              </a:rPr>
              <a:t>consectetur adipiscing elit,</a:t>
            </a:r>
          </a:p>
        </p:txBody>
      </p:sp>
      <p:sp>
        <p:nvSpPr>
          <p:cNvPr id="6" name="Rectangle: Top Corners Rounded 5">
            <a:extLst>
              <a:ext uri="{FF2B5EF4-FFF2-40B4-BE49-F238E27FC236}">
                <a16:creationId xmlns:a16="http://schemas.microsoft.com/office/drawing/2014/main" id="{3883AAA7-9B31-4E11-9030-5A1E1B776093}"/>
              </a:ext>
            </a:extLst>
          </p:cNvPr>
          <p:cNvSpPr>
            <a:spLocks noGrp="1" noRot="1" noMove="1" noResize="1" noEditPoints="1" noAdjustHandles="1" noChangeArrowheads="1" noChangeShapeType="1"/>
          </p:cNvSpPr>
          <p:nvPr/>
        </p:nvSpPr>
        <p:spPr>
          <a:xfrm>
            <a:off x="1131528" y="5008797"/>
            <a:ext cx="933617" cy="355276"/>
          </a:xfrm>
          <a:prstGeom prst="round2SameRect">
            <a:avLst>
              <a:gd name="adj1" fmla="val 0"/>
              <a:gd name="adj2" fmla="val 0"/>
            </a:avLst>
          </a:prstGeom>
          <a:solidFill>
            <a:schemeClr val="tx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144000" tIns="54000" rIns="144000" bIns="54000" rtlCol="0" anchor="ct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1">
                <a:ln>
                  <a:noFill/>
                </a:ln>
                <a:solidFill>
                  <a:prstClr val="white"/>
                </a:solidFill>
                <a:effectLst/>
                <a:uLnTx/>
                <a:uFillTx/>
                <a:latin typeface="Daytona" panose="020B0604030500040204" pitchFamily="34" charset="0"/>
                <a:ea typeface="+mn-ea"/>
                <a:cs typeface="+mn-cs"/>
              </a:rPr>
              <a:t>ayat 2</a:t>
            </a:r>
            <a:endParaRPr kumimoji="0" lang="id-ID" sz="1600" b="1" i="0" u="none" strike="noStrike" kern="1200" cap="none" spc="0" normalizeH="0" baseline="0" noProof="1">
              <a:ln>
                <a:noFill/>
              </a:ln>
              <a:solidFill>
                <a:prstClr val="white"/>
              </a:solidFill>
              <a:effectLst/>
              <a:uLnTx/>
              <a:uFillTx/>
              <a:latin typeface="Daytona" panose="020B0604030500040204" pitchFamily="34" charset="0"/>
              <a:ea typeface="+mn-ea"/>
              <a:cs typeface="+mn-cs"/>
            </a:endParaRPr>
          </a:p>
        </p:txBody>
      </p:sp>
      <p:sp>
        <p:nvSpPr>
          <p:cNvPr id="3" name="Rectangle 2">
            <a:extLst>
              <a:ext uri="{FF2B5EF4-FFF2-40B4-BE49-F238E27FC236}">
                <a16:creationId xmlns:a16="http://schemas.microsoft.com/office/drawing/2014/main" id="{6D65E329-5D51-92BC-C6BE-DB94F1314BB7}"/>
              </a:ext>
            </a:extLst>
          </p:cNvPr>
          <p:cNvSpPr>
            <a:spLocks noGrp="1" noRot="1" noChangeAspect="1" noMove="1" noResize="1" noEditPoints="1" noAdjustHandles="1" noChangeArrowheads="1" noChangeShapeType="1"/>
          </p:cNvSpPr>
          <p:nvPr/>
        </p:nvSpPr>
        <p:spPr>
          <a:xfrm>
            <a:off x="11269979" y="6241007"/>
            <a:ext cx="152401" cy="150267"/>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 name="Rectangle 3">
            <a:extLst>
              <a:ext uri="{FF2B5EF4-FFF2-40B4-BE49-F238E27FC236}">
                <a16:creationId xmlns:a16="http://schemas.microsoft.com/office/drawing/2014/main" id="{852ECF8B-F1C7-0129-84B7-F282246391EE}"/>
              </a:ext>
            </a:extLst>
          </p:cNvPr>
          <p:cNvSpPr>
            <a:spLocks noGrp="1" noRot="1" noChangeAspect="1" noMove="1" noResize="1" noEditPoints="1" noAdjustHandles="1" noChangeArrowheads="1" noChangeShapeType="1"/>
          </p:cNvSpPr>
          <p:nvPr/>
        </p:nvSpPr>
        <p:spPr>
          <a:xfrm>
            <a:off x="11269978" y="6090740"/>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 name="Rectangle 7">
            <a:extLst>
              <a:ext uri="{FF2B5EF4-FFF2-40B4-BE49-F238E27FC236}">
                <a16:creationId xmlns:a16="http://schemas.microsoft.com/office/drawing/2014/main" id="{437CD14B-F84B-CCBD-AD1C-E50B3498A7F4}"/>
              </a:ext>
            </a:extLst>
          </p:cNvPr>
          <p:cNvSpPr>
            <a:spLocks noGrp="1" noRot="1" noChangeAspect="1" noMove="1" noResize="1" noEditPoints="1" noAdjustHandles="1" noChangeArrowheads="1" noChangeShapeType="1"/>
          </p:cNvSpPr>
          <p:nvPr/>
        </p:nvSpPr>
        <p:spPr>
          <a:xfrm>
            <a:off x="11117576" y="6241006"/>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nvGrpSpPr>
          <p:cNvPr id="14" name="Group 13">
            <a:extLst>
              <a:ext uri="{FF2B5EF4-FFF2-40B4-BE49-F238E27FC236}">
                <a16:creationId xmlns:a16="http://schemas.microsoft.com/office/drawing/2014/main" id="{CEBFB613-A8E6-6FA7-2F86-E62DC39CB5DA}"/>
              </a:ext>
            </a:extLst>
          </p:cNvPr>
          <p:cNvGrpSpPr>
            <a:grpSpLocks noGrp="1" noUngrp="1" noRot="1" noChangeAspect="1" noMove="1" noResize="1"/>
          </p:cNvGrpSpPr>
          <p:nvPr/>
        </p:nvGrpSpPr>
        <p:grpSpPr>
          <a:xfrm>
            <a:off x="769620" y="5007634"/>
            <a:ext cx="361909" cy="356839"/>
            <a:chOff x="666745" y="5063939"/>
            <a:chExt cx="304804" cy="300534"/>
          </a:xfrm>
        </p:grpSpPr>
        <p:sp>
          <p:nvSpPr>
            <p:cNvPr id="9" name="Rectangle 8">
              <a:extLst>
                <a:ext uri="{FF2B5EF4-FFF2-40B4-BE49-F238E27FC236}">
                  <a16:creationId xmlns:a16="http://schemas.microsoft.com/office/drawing/2014/main" id="{218C2F43-5253-66F2-C3F3-CBF1B1B1CD75}"/>
                </a:ext>
              </a:extLst>
            </p:cNvPr>
            <p:cNvSpPr>
              <a:spLocks noGrp="1" noRot="1" noChangeAspect="1" noMove="1" noResize="1" noEditPoints="1" noAdjustHandles="1" noChangeArrowheads="1" noChangeShapeType="1"/>
            </p:cNvSpPr>
            <p:nvPr/>
          </p:nvSpPr>
          <p:spPr>
            <a:xfrm>
              <a:off x="819148" y="5214206"/>
              <a:ext cx="152401" cy="150267"/>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Rectangle 9">
              <a:extLst>
                <a:ext uri="{FF2B5EF4-FFF2-40B4-BE49-F238E27FC236}">
                  <a16:creationId xmlns:a16="http://schemas.microsoft.com/office/drawing/2014/main" id="{89676D25-7806-C01C-299F-D68840A576D3}"/>
                </a:ext>
              </a:extLst>
            </p:cNvPr>
            <p:cNvSpPr>
              <a:spLocks noGrp="1" noRot="1" noChangeAspect="1" noMove="1" noResize="1" noEditPoints="1" noAdjustHandles="1" noChangeArrowheads="1" noChangeShapeType="1"/>
            </p:cNvSpPr>
            <p:nvPr/>
          </p:nvSpPr>
          <p:spPr>
            <a:xfrm>
              <a:off x="819147" y="5063939"/>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Rectangle 12">
              <a:extLst>
                <a:ext uri="{FF2B5EF4-FFF2-40B4-BE49-F238E27FC236}">
                  <a16:creationId xmlns:a16="http://schemas.microsoft.com/office/drawing/2014/main" id="{8A16A0C0-81F7-BDA9-3E79-E9B8D82784F1}"/>
                </a:ext>
              </a:extLst>
            </p:cNvPr>
            <p:cNvSpPr>
              <a:spLocks noGrp="1" noRot="1" noChangeAspect="1" noMove="1" noResize="1" noEditPoints="1" noAdjustHandles="1" noChangeArrowheads="1" noChangeShapeType="1"/>
            </p:cNvSpPr>
            <p:nvPr/>
          </p:nvSpPr>
          <p:spPr>
            <a:xfrm>
              <a:off x="666745" y="5214205"/>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Tree>
    <p:extLst>
      <p:ext uri="{BB962C8B-B14F-4D97-AF65-F5344CB8AC3E}">
        <p14:creationId xmlns:p14="http://schemas.microsoft.com/office/powerpoint/2010/main" val="281657390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31095F5B-0EF1-4FFF-96D1-3A64E1B1597A}"/>
              </a:ext>
            </a:extLst>
          </p:cNvPr>
          <p:cNvSpPr>
            <a:spLocks noGrp="1" noRot="1" noMove="1" noResize="1" noEditPoints="1" noAdjustHandles="1" noChangeArrowheads="1" noChangeShapeType="1"/>
          </p:cNvSpPr>
          <p:nvPr/>
        </p:nvSpPr>
        <p:spPr>
          <a:xfrm>
            <a:off x="0" y="0"/>
            <a:ext cx="12192000" cy="6857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 name="Rectangle 4">
            <a:extLst>
              <a:ext uri="{FF2B5EF4-FFF2-40B4-BE49-F238E27FC236}">
                <a16:creationId xmlns:a16="http://schemas.microsoft.com/office/drawing/2014/main" id="{1FCE3353-31B6-4E0B-B08D-01F824E02C9C}"/>
              </a:ext>
            </a:extLst>
          </p:cNvPr>
          <p:cNvSpPr>
            <a:spLocks noGrp="1" noRot="1" noMove="1" noResize="1" noEditPoints="1" noAdjustHandles="1" noChangeArrowheads="1" noChangeShapeType="1"/>
          </p:cNvSpPr>
          <p:nvPr/>
        </p:nvSpPr>
        <p:spPr>
          <a:xfrm>
            <a:off x="769620" y="5186053"/>
            <a:ext cx="10652760" cy="1205221"/>
          </a:xfrm>
          <a:prstGeom prst="rect">
            <a:avLst/>
          </a:prstGeom>
          <a:gradFill flip="none" rotWithShape="1">
            <a:gsLst>
              <a:gs pos="50000">
                <a:srgbClr val="DFE7F5"/>
              </a:gs>
              <a:gs pos="0">
                <a:schemeClr val="bg1"/>
              </a:gs>
              <a:gs pos="100000">
                <a:schemeClr val="bg1"/>
              </a:gs>
            </a:gsLst>
            <a:lin ang="81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Rectangle 1">
            <a:extLst>
              <a:ext uri="{FF2B5EF4-FFF2-40B4-BE49-F238E27FC236}">
                <a16:creationId xmlns:a16="http://schemas.microsoft.com/office/drawing/2014/main" id="{9C35FE96-29D3-4A50-94E7-95A0C76BF0D5}"/>
              </a:ext>
            </a:extLst>
          </p:cNvPr>
          <p:cNvSpPr/>
          <p:nvPr/>
        </p:nvSpPr>
        <p:spPr>
          <a:xfrm>
            <a:off x="2790448" y="5311609"/>
            <a:ext cx="6611105" cy="954107"/>
          </a:xfrm>
          <a:prstGeom prst="rect">
            <a:avLst/>
          </a:prstGeom>
          <a:noFill/>
        </p:spPr>
        <p:txBody>
          <a:bodyPr wrap="none" lIns="91440" tIns="45720" rIns="91440" bIns="4572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t-BR" sz="2800" b="0" i="0" u="none" strike="noStrike" kern="1200" cap="none" spc="0" normalizeH="0" baseline="0" noProof="0" dirty="0">
                <a:ln w="0"/>
                <a:solidFill>
                  <a:prstClr val="black"/>
                </a:solidFill>
                <a:effectLst/>
                <a:uLnTx/>
                <a:uFillTx/>
                <a:latin typeface="Montserrat SemiBold" panose="00000700000000000000" pitchFamily="2" charset="0"/>
                <a:ea typeface="+mn-ea"/>
                <a:cs typeface="+mn-cs"/>
              </a:rPr>
              <a:t>sed do eiusmod tempor incididunt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id-ID" sz="2800" b="0" i="0" u="none" strike="noStrike" kern="1200" cap="none" spc="0" normalizeH="0" baseline="0" noProof="1">
                <a:ln w="0"/>
                <a:solidFill>
                  <a:prstClr val="black"/>
                </a:solidFill>
                <a:effectLst/>
                <a:uLnTx/>
                <a:uFillTx/>
                <a:latin typeface="Montserrat SemiBold" panose="00000700000000000000" pitchFamily="2" charset="0"/>
                <a:ea typeface="+mn-ea"/>
                <a:cs typeface="+mn-cs"/>
              </a:rPr>
              <a:t>ut</a:t>
            </a:r>
            <a:r>
              <a:rPr kumimoji="0" lang="fr-FR" sz="2800" b="0" i="0" u="none" strike="noStrike" kern="1200" cap="none" spc="0" normalizeH="0" baseline="0" noProof="0" dirty="0">
                <a:ln w="0"/>
                <a:solidFill>
                  <a:prstClr val="black"/>
                </a:solidFill>
                <a:effectLst/>
                <a:uLnTx/>
                <a:uFillTx/>
                <a:latin typeface="Montserrat SemiBold" panose="00000700000000000000" pitchFamily="2" charset="0"/>
                <a:ea typeface="+mn-ea"/>
                <a:cs typeface="+mn-cs"/>
              </a:rPr>
              <a:t> </a:t>
            </a:r>
            <a:r>
              <a:rPr kumimoji="0" lang="fr-FR" sz="2800" b="0" i="0" u="none" strike="noStrike" kern="1200" cap="none" spc="0" normalizeH="0" baseline="0" noProof="0" dirty="0" err="1">
                <a:ln w="0"/>
                <a:solidFill>
                  <a:prstClr val="black"/>
                </a:solidFill>
                <a:effectLst/>
                <a:uLnTx/>
                <a:uFillTx/>
                <a:latin typeface="Montserrat SemiBold" panose="00000700000000000000" pitchFamily="2" charset="0"/>
                <a:ea typeface="+mn-ea"/>
                <a:cs typeface="+mn-cs"/>
              </a:rPr>
              <a:t>labore</a:t>
            </a:r>
            <a:r>
              <a:rPr kumimoji="0" lang="fr-FR" sz="2800" b="0" i="0" u="none" strike="noStrike" kern="1200" cap="none" spc="0" normalizeH="0" baseline="0" noProof="0" dirty="0">
                <a:ln w="0"/>
                <a:solidFill>
                  <a:prstClr val="black"/>
                </a:solidFill>
                <a:effectLst/>
                <a:uLnTx/>
                <a:uFillTx/>
                <a:latin typeface="Montserrat SemiBold" panose="00000700000000000000" pitchFamily="2" charset="0"/>
                <a:ea typeface="+mn-ea"/>
                <a:cs typeface="+mn-cs"/>
              </a:rPr>
              <a:t> et </a:t>
            </a:r>
            <a:r>
              <a:rPr kumimoji="0" lang="fr-FR" sz="2800" b="0" i="0" u="none" strike="noStrike" kern="1200" cap="none" spc="0" normalizeH="0" baseline="0" noProof="0" dirty="0" err="1">
                <a:ln w="0"/>
                <a:solidFill>
                  <a:prstClr val="black"/>
                </a:solidFill>
                <a:effectLst/>
                <a:uLnTx/>
                <a:uFillTx/>
                <a:latin typeface="Montserrat SemiBold" panose="00000700000000000000" pitchFamily="2" charset="0"/>
                <a:ea typeface="+mn-ea"/>
                <a:cs typeface="+mn-cs"/>
              </a:rPr>
              <a:t>dolore</a:t>
            </a:r>
            <a:r>
              <a:rPr kumimoji="0" lang="fr-FR" sz="2800" b="0" i="0" u="none" strike="noStrike" kern="1200" cap="none" spc="0" normalizeH="0" baseline="0" noProof="0" dirty="0">
                <a:ln w="0"/>
                <a:solidFill>
                  <a:prstClr val="black"/>
                </a:solidFill>
                <a:effectLst/>
                <a:uLnTx/>
                <a:uFillTx/>
                <a:latin typeface="Montserrat SemiBold" panose="00000700000000000000" pitchFamily="2" charset="0"/>
                <a:ea typeface="+mn-ea"/>
                <a:cs typeface="+mn-cs"/>
              </a:rPr>
              <a:t> magna </a:t>
            </a:r>
            <a:r>
              <a:rPr kumimoji="0" lang="fr-FR" sz="2800" b="0" i="0" u="none" strike="noStrike" kern="1200" cap="none" spc="0" normalizeH="0" baseline="0" noProof="0" dirty="0" err="1">
                <a:ln w="0"/>
                <a:solidFill>
                  <a:prstClr val="black"/>
                </a:solidFill>
                <a:effectLst/>
                <a:uLnTx/>
                <a:uFillTx/>
                <a:latin typeface="Montserrat SemiBold" panose="00000700000000000000" pitchFamily="2" charset="0"/>
                <a:ea typeface="+mn-ea"/>
                <a:cs typeface="+mn-cs"/>
              </a:rPr>
              <a:t>aliqua</a:t>
            </a:r>
            <a:r>
              <a:rPr kumimoji="0" lang="fr-FR" sz="2800" b="0" i="0" u="none" strike="noStrike" kern="1200" cap="none" spc="0" normalizeH="0" baseline="0" noProof="0" dirty="0">
                <a:ln w="0"/>
                <a:solidFill>
                  <a:prstClr val="black"/>
                </a:solidFill>
                <a:effectLst/>
                <a:uLnTx/>
                <a:uFillTx/>
                <a:latin typeface="Montserrat SemiBold" panose="00000700000000000000" pitchFamily="2" charset="0"/>
                <a:ea typeface="+mn-ea"/>
                <a:cs typeface="+mn-cs"/>
              </a:rPr>
              <a:t>.</a:t>
            </a:r>
          </a:p>
        </p:txBody>
      </p:sp>
      <p:sp>
        <p:nvSpPr>
          <p:cNvPr id="6" name="Rectangle: Top Corners Rounded 5">
            <a:extLst>
              <a:ext uri="{FF2B5EF4-FFF2-40B4-BE49-F238E27FC236}">
                <a16:creationId xmlns:a16="http://schemas.microsoft.com/office/drawing/2014/main" id="{3883AAA7-9B31-4E11-9030-5A1E1B776093}"/>
              </a:ext>
            </a:extLst>
          </p:cNvPr>
          <p:cNvSpPr>
            <a:spLocks noGrp="1" noRot="1" noMove="1" noResize="1" noEditPoints="1" noAdjustHandles="1" noChangeArrowheads="1" noChangeShapeType="1"/>
          </p:cNvSpPr>
          <p:nvPr/>
        </p:nvSpPr>
        <p:spPr>
          <a:xfrm>
            <a:off x="1131528" y="5008797"/>
            <a:ext cx="661107" cy="355276"/>
          </a:xfrm>
          <a:prstGeom prst="round2SameRect">
            <a:avLst>
              <a:gd name="adj1" fmla="val 0"/>
              <a:gd name="adj2" fmla="val 0"/>
            </a:avLst>
          </a:prstGeom>
          <a:solidFill>
            <a:schemeClr val="tx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144000" tIns="54000" rIns="144000" bIns="54000" rtlCol="0" anchor="ct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1">
                <a:ln>
                  <a:noFill/>
                </a:ln>
                <a:solidFill>
                  <a:prstClr val="white"/>
                </a:solidFill>
                <a:effectLst/>
                <a:uLnTx/>
                <a:uFillTx/>
                <a:latin typeface="Daytona" panose="020B0604030500040204" pitchFamily="34" charset="0"/>
                <a:ea typeface="+mn-ea"/>
                <a:cs typeface="+mn-cs"/>
              </a:rPr>
              <a:t>reff</a:t>
            </a:r>
            <a:endParaRPr kumimoji="0" lang="id-ID" sz="1600" b="1" i="0" u="none" strike="noStrike" kern="1200" cap="none" spc="0" normalizeH="0" baseline="0" noProof="1">
              <a:ln>
                <a:noFill/>
              </a:ln>
              <a:solidFill>
                <a:prstClr val="white"/>
              </a:solidFill>
              <a:effectLst/>
              <a:uLnTx/>
              <a:uFillTx/>
              <a:latin typeface="Daytona" panose="020B0604030500040204" pitchFamily="34" charset="0"/>
              <a:ea typeface="+mn-ea"/>
              <a:cs typeface="+mn-cs"/>
            </a:endParaRPr>
          </a:p>
        </p:txBody>
      </p:sp>
      <p:sp>
        <p:nvSpPr>
          <p:cNvPr id="3" name="Rectangle 2">
            <a:extLst>
              <a:ext uri="{FF2B5EF4-FFF2-40B4-BE49-F238E27FC236}">
                <a16:creationId xmlns:a16="http://schemas.microsoft.com/office/drawing/2014/main" id="{6D65E329-5D51-92BC-C6BE-DB94F1314BB7}"/>
              </a:ext>
            </a:extLst>
          </p:cNvPr>
          <p:cNvSpPr>
            <a:spLocks noGrp="1" noRot="1" noChangeAspect="1" noMove="1" noResize="1" noEditPoints="1" noAdjustHandles="1" noChangeArrowheads="1" noChangeShapeType="1"/>
          </p:cNvSpPr>
          <p:nvPr/>
        </p:nvSpPr>
        <p:spPr>
          <a:xfrm>
            <a:off x="11269979" y="6241007"/>
            <a:ext cx="152401" cy="150267"/>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 name="Rectangle 3">
            <a:extLst>
              <a:ext uri="{FF2B5EF4-FFF2-40B4-BE49-F238E27FC236}">
                <a16:creationId xmlns:a16="http://schemas.microsoft.com/office/drawing/2014/main" id="{852ECF8B-F1C7-0129-84B7-F282246391EE}"/>
              </a:ext>
            </a:extLst>
          </p:cNvPr>
          <p:cNvSpPr>
            <a:spLocks noGrp="1" noRot="1" noChangeAspect="1" noMove="1" noResize="1" noEditPoints="1" noAdjustHandles="1" noChangeArrowheads="1" noChangeShapeType="1"/>
          </p:cNvSpPr>
          <p:nvPr/>
        </p:nvSpPr>
        <p:spPr>
          <a:xfrm>
            <a:off x="11269978" y="6090740"/>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 name="Rectangle 7">
            <a:extLst>
              <a:ext uri="{FF2B5EF4-FFF2-40B4-BE49-F238E27FC236}">
                <a16:creationId xmlns:a16="http://schemas.microsoft.com/office/drawing/2014/main" id="{437CD14B-F84B-CCBD-AD1C-E50B3498A7F4}"/>
              </a:ext>
            </a:extLst>
          </p:cNvPr>
          <p:cNvSpPr>
            <a:spLocks noGrp="1" noRot="1" noChangeAspect="1" noMove="1" noResize="1" noEditPoints="1" noAdjustHandles="1" noChangeArrowheads="1" noChangeShapeType="1"/>
          </p:cNvSpPr>
          <p:nvPr/>
        </p:nvSpPr>
        <p:spPr>
          <a:xfrm>
            <a:off x="11117576" y="6241006"/>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nvGrpSpPr>
          <p:cNvPr id="14" name="Group 13">
            <a:extLst>
              <a:ext uri="{FF2B5EF4-FFF2-40B4-BE49-F238E27FC236}">
                <a16:creationId xmlns:a16="http://schemas.microsoft.com/office/drawing/2014/main" id="{CEBFB613-A8E6-6FA7-2F86-E62DC39CB5DA}"/>
              </a:ext>
            </a:extLst>
          </p:cNvPr>
          <p:cNvGrpSpPr>
            <a:grpSpLocks noGrp="1" noUngrp="1" noRot="1" noChangeAspect="1" noMove="1" noResize="1"/>
          </p:cNvGrpSpPr>
          <p:nvPr/>
        </p:nvGrpSpPr>
        <p:grpSpPr>
          <a:xfrm>
            <a:off x="769620" y="5007634"/>
            <a:ext cx="361909" cy="356839"/>
            <a:chOff x="666745" y="5063939"/>
            <a:chExt cx="304804" cy="300534"/>
          </a:xfrm>
        </p:grpSpPr>
        <p:sp>
          <p:nvSpPr>
            <p:cNvPr id="9" name="Rectangle 8">
              <a:extLst>
                <a:ext uri="{FF2B5EF4-FFF2-40B4-BE49-F238E27FC236}">
                  <a16:creationId xmlns:a16="http://schemas.microsoft.com/office/drawing/2014/main" id="{218C2F43-5253-66F2-C3F3-CBF1B1B1CD75}"/>
                </a:ext>
              </a:extLst>
            </p:cNvPr>
            <p:cNvSpPr>
              <a:spLocks noGrp="1" noRot="1" noChangeAspect="1" noMove="1" noResize="1" noEditPoints="1" noAdjustHandles="1" noChangeArrowheads="1" noChangeShapeType="1"/>
            </p:cNvSpPr>
            <p:nvPr/>
          </p:nvSpPr>
          <p:spPr>
            <a:xfrm>
              <a:off x="819148" y="5214206"/>
              <a:ext cx="152401" cy="150267"/>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Rectangle 9">
              <a:extLst>
                <a:ext uri="{FF2B5EF4-FFF2-40B4-BE49-F238E27FC236}">
                  <a16:creationId xmlns:a16="http://schemas.microsoft.com/office/drawing/2014/main" id="{89676D25-7806-C01C-299F-D68840A576D3}"/>
                </a:ext>
              </a:extLst>
            </p:cNvPr>
            <p:cNvSpPr>
              <a:spLocks noGrp="1" noRot="1" noChangeAspect="1" noMove="1" noResize="1" noEditPoints="1" noAdjustHandles="1" noChangeArrowheads="1" noChangeShapeType="1"/>
            </p:cNvSpPr>
            <p:nvPr/>
          </p:nvSpPr>
          <p:spPr>
            <a:xfrm>
              <a:off x="819147" y="5063939"/>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Rectangle 12">
              <a:extLst>
                <a:ext uri="{FF2B5EF4-FFF2-40B4-BE49-F238E27FC236}">
                  <a16:creationId xmlns:a16="http://schemas.microsoft.com/office/drawing/2014/main" id="{8A16A0C0-81F7-BDA9-3E79-E9B8D82784F1}"/>
                </a:ext>
              </a:extLst>
            </p:cNvPr>
            <p:cNvSpPr>
              <a:spLocks noGrp="1" noRot="1" noChangeAspect="1" noMove="1" noResize="1" noEditPoints="1" noAdjustHandles="1" noChangeArrowheads="1" noChangeShapeType="1"/>
            </p:cNvSpPr>
            <p:nvPr/>
          </p:nvSpPr>
          <p:spPr>
            <a:xfrm>
              <a:off x="666745" y="5214205"/>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Tree>
    <p:extLst>
      <p:ext uri="{BB962C8B-B14F-4D97-AF65-F5344CB8AC3E}">
        <p14:creationId xmlns:p14="http://schemas.microsoft.com/office/powerpoint/2010/main" val="3773565173"/>
      </p:ext>
    </p:extLst>
  </p:cSld>
  <p:clrMapOvr>
    <a:masterClrMapping/>
  </p:clrMapOvr>
  <p:transition>
    <p:fade/>
  </p:transition>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Green Screen Overlay">
            <a:hlinkClick r:id="" action="ppaction://media"/>
            <a:extLst>
              <a:ext uri="{FF2B5EF4-FFF2-40B4-BE49-F238E27FC236}">
                <a16:creationId xmlns:a16="http://schemas.microsoft.com/office/drawing/2014/main" id="{C90003F9-CA64-5424-0F4C-BA04693007A5}"/>
              </a:ext>
            </a:extLst>
          </p:cNvPr>
          <p:cNvPicPr>
            <a:picLocks noGrp="1" noRot="1" noChangeAspect="1" noMove="1" noResize="1" noEditPoints="1" noAdjustHandles="1" noChangeArrowheads="1" noChangeShapeType="1" noCrop="1"/>
          </p:cNvPicPr>
          <p:nvPr>
            <a:videoFile r:link="rId2"/>
            <p:extLst>
              <p:ext uri="{DAA4B4D4-6D71-4841-9C94-3DE7FCFB9230}">
                <p14:media xmlns:p14="http://schemas.microsoft.com/office/powerpoint/2010/main" r:embed="rId1"/>
              </p:ext>
            </p:extLst>
          </p:nvPr>
        </p:nvPicPr>
        <p:blipFill>
          <a:blip r:embed="rId5"/>
          <a:stretch>
            <a:fillRect/>
          </a:stretch>
        </p:blipFill>
        <p:spPr>
          <a:xfrm>
            <a:off x="0" y="-1"/>
            <a:ext cx="12192000" cy="6858000"/>
          </a:xfrm>
          <a:prstGeom prst="rect">
            <a:avLst/>
          </a:prstGeom>
        </p:spPr>
      </p:pic>
      <p:pic>
        <p:nvPicPr>
          <p:cNvPr id="6" name="Picture 5">
            <a:extLst>
              <a:ext uri="{FF2B5EF4-FFF2-40B4-BE49-F238E27FC236}">
                <a16:creationId xmlns:a16="http://schemas.microsoft.com/office/drawing/2014/main" id="{DBF82299-66F8-203C-EAB7-58C375B05777}"/>
              </a:ext>
            </a:extLst>
          </p:cNvPr>
          <p:cNvPicPr>
            <a:picLocks noGrp="1" noRot="1" noChangeAspect="1" noMove="1" noResize="1" noEditPoints="1" noAdjustHandles="1" noChangeArrowheads="1" noChangeShapeType="1" noCrop="1"/>
          </p:cNvPicPr>
          <p:nvPr/>
        </p:nvPicPr>
        <p:blipFill>
          <a:blip r:embed="rId6">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12" name="Rectangle 11">
            <a:extLst>
              <a:ext uri="{FF2B5EF4-FFF2-40B4-BE49-F238E27FC236}">
                <a16:creationId xmlns:a16="http://schemas.microsoft.com/office/drawing/2014/main" id="{31095F5B-0EF1-4FFF-96D1-3A64E1B1597A}"/>
              </a:ext>
            </a:extLst>
          </p:cNvPr>
          <p:cNvSpPr>
            <a:spLocks noGrp="1" noRot="1" noMove="1" noResize="1" noEditPoints="1" noAdjustHandles="1" noChangeArrowheads="1" noChangeShapeType="1"/>
          </p:cNvSpPr>
          <p:nvPr/>
        </p:nvSpPr>
        <p:spPr>
          <a:xfrm>
            <a:off x="0" y="0"/>
            <a:ext cx="12192000" cy="6857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nvGrpSpPr>
          <p:cNvPr id="14" name="Group 13">
            <a:extLst>
              <a:ext uri="{FF2B5EF4-FFF2-40B4-BE49-F238E27FC236}">
                <a16:creationId xmlns:a16="http://schemas.microsoft.com/office/drawing/2014/main" id="{EFEB16A0-434F-4A55-A571-EFA89ACD0694}"/>
              </a:ext>
            </a:extLst>
          </p:cNvPr>
          <p:cNvGrpSpPr/>
          <p:nvPr/>
        </p:nvGrpSpPr>
        <p:grpSpPr>
          <a:xfrm>
            <a:off x="3647887" y="5288568"/>
            <a:ext cx="4089581" cy="564634"/>
            <a:chOff x="3547769" y="5594910"/>
            <a:chExt cx="2517992" cy="564634"/>
          </a:xfrm>
        </p:grpSpPr>
        <p:sp>
          <p:nvSpPr>
            <p:cNvPr id="27" name="Rectangle 26">
              <a:extLst>
                <a:ext uri="{FF2B5EF4-FFF2-40B4-BE49-F238E27FC236}">
                  <a16:creationId xmlns:a16="http://schemas.microsoft.com/office/drawing/2014/main" id="{854902E9-394C-493F-AAE5-0F19767239F1}"/>
                </a:ext>
              </a:extLst>
            </p:cNvPr>
            <p:cNvSpPr/>
            <p:nvPr/>
          </p:nvSpPr>
          <p:spPr>
            <a:xfrm>
              <a:off x="3547772" y="5594910"/>
              <a:ext cx="1296106" cy="400110"/>
            </a:xfrm>
            <a:prstGeom prst="rect">
              <a:avLst/>
            </a:prstGeom>
            <a:noFill/>
          </p:spPr>
          <p:txBody>
            <a:bodyPr wrap="none" lIns="91440" tIns="45720" rIns="91440" bIns="4572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w="0"/>
                  <a:solidFill>
                    <a:prstClr val="white"/>
                  </a:solidFill>
                  <a:effectLst/>
                  <a:uLnTx/>
                  <a:uFillTx/>
                  <a:latin typeface="Montserrat SemiBold" panose="00000700000000000000" pitchFamily="2" charset="0"/>
                  <a:ea typeface="+mn-ea"/>
                  <a:cs typeface="+mn-cs"/>
                </a:rPr>
                <a:t>HANYA MUSIK</a:t>
              </a:r>
              <a:endParaRPr kumimoji="0" lang="id-ID" sz="2000" b="0" i="0" u="none" strike="noStrike" kern="1200" cap="none" spc="0" normalizeH="0" baseline="0" noProof="0" dirty="0">
                <a:ln w="0"/>
                <a:solidFill>
                  <a:prstClr val="white"/>
                </a:solidFill>
                <a:effectLst/>
                <a:uLnTx/>
                <a:uFillTx/>
                <a:latin typeface="Montserrat SemiBold" panose="00000700000000000000" pitchFamily="2" charset="0"/>
                <a:ea typeface="+mn-ea"/>
                <a:cs typeface="+mn-cs"/>
              </a:endParaRPr>
            </a:p>
          </p:txBody>
        </p:sp>
        <p:sp>
          <p:nvSpPr>
            <p:cNvPr id="28" name="Rectangle 27">
              <a:extLst>
                <a:ext uri="{FF2B5EF4-FFF2-40B4-BE49-F238E27FC236}">
                  <a16:creationId xmlns:a16="http://schemas.microsoft.com/office/drawing/2014/main" id="{08508F71-ED78-4BC3-832A-C78930F1B964}"/>
                </a:ext>
              </a:extLst>
            </p:cNvPr>
            <p:cNvSpPr/>
            <p:nvPr/>
          </p:nvSpPr>
          <p:spPr>
            <a:xfrm>
              <a:off x="3547769" y="5882545"/>
              <a:ext cx="2517992" cy="276999"/>
            </a:xfrm>
            <a:prstGeom prst="rect">
              <a:avLst/>
            </a:prstGeom>
            <a:noFill/>
          </p:spPr>
          <p:txBody>
            <a:bodyPr wrap="none" lIns="91440" tIns="45720" rIns="91440" bIns="4572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1" u="none" strike="noStrike" kern="1200" cap="none" spc="0" normalizeH="0" baseline="0" noProof="1">
                  <a:ln w="0"/>
                  <a:solidFill>
                    <a:prstClr val="white"/>
                  </a:solidFill>
                  <a:effectLst/>
                  <a:uLnTx/>
                  <a:uFillTx/>
                  <a:latin typeface="Montserrat" panose="00000500000000000000" pitchFamily="2" charset="0"/>
                  <a:ea typeface="+mn-ea"/>
                  <a:cs typeface="+mn-cs"/>
                </a:rPr>
                <a:t>Ibadah Kenaikan Tuhan Yesus – HKBP Jatinegara</a:t>
              </a:r>
              <a:endParaRPr kumimoji="0" lang="id-ID" sz="1200" b="0" i="1" u="none" strike="noStrike" kern="1200" cap="none" spc="0" normalizeH="0" baseline="0" noProof="1">
                <a:ln w="0"/>
                <a:solidFill>
                  <a:prstClr val="white"/>
                </a:solidFill>
                <a:effectLst/>
                <a:uLnTx/>
                <a:uFillTx/>
                <a:latin typeface="Montserrat" panose="00000500000000000000" pitchFamily="2" charset="0"/>
                <a:ea typeface="+mn-ea"/>
                <a:cs typeface="+mn-cs"/>
              </a:endParaRPr>
            </a:p>
          </p:txBody>
        </p:sp>
      </p:grpSp>
      <p:pic>
        <p:nvPicPr>
          <p:cNvPr id="10" name="Picture 9" descr="A blue church with white crosses&#10;&#10;Description automatically generated">
            <a:extLst>
              <a:ext uri="{FF2B5EF4-FFF2-40B4-BE49-F238E27FC236}">
                <a16:creationId xmlns:a16="http://schemas.microsoft.com/office/drawing/2014/main" id="{4E40EFA1-B2C4-0F15-BDF0-0EC2159C70F2}"/>
              </a:ext>
            </a:extLst>
          </p:cNvPr>
          <p:cNvPicPr>
            <a:picLocks noGrp="1" noRot="1" noChangeAspect="1" noMove="1" noResize="1" noEditPoints="1" noAdjustHandles="1" noChangeArrowheads="1" noChangeShapeType="1" noCrop="1"/>
          </p:cNvPicPr>
          <p:nvPr/>
        </p:nvPicPr>
        <p:blipFill>
          <a:blip r:embed="rId7">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2514042" y="5342975"/>
            <a:ext cx="650686" cy="426134"/>
          </a:xfrm>
          <a:prstGeom prst="rect">
            <a:avLst/>
          </a:prstGeom>
          <a:effectLst>
            <a:innerShdw blurRad="114300">
              <a:prstClr val="black">
                <a:alpha val="75000"/>
              </a:prstClr>
            </a:innerShdw>
          </a:effectLst>
        </p:spPr>
      </p:pic>
    </p:spTree>
    <p:extLst>
      <p:ext uri="{BB962C8B-B14F-4D97-AF65-F5344CB8AC3E}">
        <p14:creationId xmlns:p14="http://schemas.microsoft.com/office/powerpoint/2010/main" val="363404908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4672" fill="hold"/>
                                        <p:tgtEl>
                                          <p:spTgt spid="8"/>
                                        </p:tgtEl>
                                      </p:cBhvr>
                                    </p:cmd>
                                  </p:childTnLst>
                                </p:cTn>
                              </p:par>
                              <p:par>
                                <p:cTn id="7" presetID="10" presetClass="entr" presetSubtype="0" fill="hold" nodeType="withEffect">
                                  <p:stCondLst>
                                    <p:cond delay="1750"/>
                                  </p:stCondLst>
                                  <p:childTnLst>
                                    <p:set>
                                      <p:cBhvr>
                                        <p:cTn id="8" dur="1" fill="hold">
                                          <p:stCondLst>
                                            <p:cond delay="0"/>
                                          </p:stCondLst>
                                        </p:cTn>
                                        <p:tgtEl>
                                          <p:spTgt spid="6"/>
                                        </p:tgtEl>
                                        <p:attrNameLst>
                                          <p:attrName>style.visibility</p:attrName>
                                        </p:attrNameLst>
                                      </p:cBhvr>
                                      <p:to>
                                        <p:strVal val="visible"/>
                                      </p:to>
                                    </p:set>
                                    <p:animEffect transition="in" filter="fade">
                                      <p:cBhvr>
                                        <p:cTn id="9" dur="500"/>
                                        <p:tgtEl>
                                          <p:spTgt spid="6"/>
                                        </p:tgtEl>
                                      </p:cBhvr>
                                    </p:animEffect>
                                  </p:childTnLst>
                                </p:cTn>
                              </p:par>
                              <p:par>
                                <p:cTn id="10" presetID="9" presetClass="entr" presetSubtype="0" fill="hold" nodeType="withEffect">
                                  <p:stCondLst>
                                    <p:cond delay="1750"/>
                                  </p:stCondLst>
                                  <p:childTnLst>
                                    <p:set>
                                      <p:cBhvr>
                                        <p:cTn id="11" dur="1" fill="hold">
                                          <p:stCondLst>
                                            <p:cond delay="0"/>
                                          </p:stCondLst>
                                        </p:cTn>
                                        <p:tgtEl>
                                          <p:spTgt spid="14"/>
                                        </p:tgtEl>
                                        <p:attrNameLst>
                                          <p:attrName>style.visibility</p:attrName>
                                        </p:attrNameLst>
                                      </p:cBhvr>
                                      <p:to>
                                        <p:strVal val="visible"/>
                                      </p:to>
                                    </p:set>
                                    <p:animEffect transition="in" filter="dissolve">
                                      <p:cBhvr>
                                        <p:cTn id="12" dur="500"/>
                                        <p:tgtEl>
                                          <p:spTgt spid="14"/>
                                        </p:tgtEl>
                                      </p:cBhvr>
                                    </p:animEffect>
                                  </p:childTnLst>
                                </p:cTn>
                              </p:par>
                              <p:par>
                                <p:cTn id="13" presetID="9" presetClass="entr" presetSubtype="0" fill="hold" nodeType="withEffect">
                                  <p:stCondLst>
                                    <p:cond delay="1750"/>
                                  </p:stCondLst>
                                  <p:childTnLst>
                                    <p:set>
                                      <p:cBhvr>
                                        <p:cTn id="14" dur="1" fill="hold">
                                          <p:stCondLst>
                                            <p:cond delay="0"/>
                                          </p:stCondLst>
                                        </p:cTn>
                                        <p:tgtEl>
                                          <p:spTgt spid="10"/>
                                        </p:tgtEl>
                                        <p:attrNameLst>
                                          <p:attrName>style.visibility</p:attrName>
                                        </p:attrNameLst>
                                      </p:cBhvr>
                                      <p:to>
                                        <p:strVal val="visible"/>
                                      </p:to>
                                    </p:set>
                                    <p:animEffect transition="in" filter="dissolve">
                                      <p:cBhvr>
                                        <p:cTn id="15"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video>
              <p:cMediaNode vol="80000" mute="1">
                <p:cTn id="16" fill="hold" display="0">
                  <p:stCondLst>
                    <p:cond delay="indefinite"/>
                  </p:stCondLst>
                </p:cTn>
                <p:tgtEl>
                  <p:spTgt spid="8"/>
                </p:tgtEl>
              </p:cMediaNode>
            </p:video>
          </p:childTnLst>
        </p:cTn>
      </p:par>
    </p:tn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31095F5B-0EF1-4FFF-96D1-3A64E1B1597A}"/>
              </a:ext>
            </a:extLst>
          </p:cNvPr>
          <p:cNvSpPr>
            <a:spLocks noGrp="1" noRot="1" noMove="1" noResize="1" noEditPoints="1" noAdjustHandles="1" noChangeArrowheads="1" noChangeShapeType="1"/>
          </p:cNvSpPr>
          <p:nvPr/>
        </p:nvSpPr>
        <p:spPr>
          <a:xfrm>
            <a:off x="0" y="0"/>
            <a:ext cx="12192000" cy="6857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 name="Rectangle 4">
            <a:extLst>
              <a:ext uri="{FF2B5EF4-FFF2-40B4-BE49-F238E27FC236}">
                <a16:creationId xmlns:a16="http://schemas.microsoft.com/office/drawing/2014/main" id="{1FCE3353-31B6-4E0B-B08D-01F824E02C9C}"/>
              </a:ext>
            </a:extLst>
          </p:cNvPr>
          <p:cNvSpPr>
            <a:spLocks noGrp="1" noRot="1" noMove="1" noResize="1" noEditPoints="1" noAdjustHandles="1" noChangeArrowheads="1" noChangeShapeType="1"/>
          </p:cNvSpPr>
          <p:nvPr/>
        </p:nvSpPr>
        <p:spPr>
          <a:xfrm>
            <a:off x="769620" y="5186053"/>
            <a:ext cx="10652760" cy="1205221"/>
          </a:xfrm>
          <a:prstGeom prst="rect">
            <a:avLst/>
          </a:prstGeom>
          <a:gradFill flip="none" rotWithShape="1">
            <a:gsLst>
              <a:gs pos="50000">
                <a:srgbClr val="DFE7F5"/>
              </a:gs>
              <a:gs pos="0">
                <a:schemeClr val="bg1"/>
              </a:gs>
              <a:gs pos="100000">
                <a:schemeClr val="bg1"/>
              </a:gs>
            </a:gsLst>
            <a:lin ang="81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Rectangle 1">
            <a:extLst>
              <a:ext uri="{FF2B5EF4-FFF2-40B4-BE49-F238E27FC236}">
                <a16:creationId xmlns:a16="http://schemas.microsoft.com/office/drawing/2014/main" id="{9C35FE96-29D3-4A50-94E7-95A0C76BF0D5}"/>
              </a:ext>
            </a:extLst>
          </p:cNvPr>
          <p:cNvSpPr/>
          <p:nvPr/>
        </p:nvSpPr>
        <p:spPr>
          <a:xfrm>
            <a:off x="3394780" y="5311609"/>
            <a:ext cx="5402440" cy="954107"/>
          </a:xfrm>
          <a:prstGeom prst="rect">
            <a:avLst/>
          </a:prstGeom>
          <a:noFill/>
        </p:spPr>
        <p:txBody>
          <a:bodyPr wrap="none" lIns="91440" tIns="45720" rIns="91440" bIns="4572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da-DK" sz="2800" b="0" i="0" u="none" strike="noStrike" kern="1200" cap="none" spc="0" normalizeH="0" baseline="0" noProof="0" dirty="0">
                <a:ln w="0"/>
                <a:solidFill>
                  <a:prstClr val="black"/>
                </a:solidFill>
                <a:effectLst/>
                <a:uLnTx/>
                <a:uFillTx/>
                <a:latin typeface="Montserrat SemiBold" panose="00000700000000000000" pitchFamily="2" charset="0"/>
                <a:ea typeface="+mn-ea"/>
                <a:cs typeface="+mn-cs"/>
              </a:rPr>
              <a:t>Lorem ipsum dolor sit amet,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fi-FI" sz="2800" b="0" i="0" u="none" strike="noStrike" kern="1200" cap="none" spc="0" normalizeH="0" baseline="0" noProof="0" dirty="0">
                <a:ln w="0"/>
                <a:solidFill>
                  <a:prstClr val="black"/>
                </a:solidFill>
                <a:effectLst/>
                <a:uLnTx/>
                <a:uFillTx/>
                <a:latin typeface="Montserrat SemiBold" panose="00000700000000000000" pitchFamily="2" charset="0"/>
                <a:ea typeface="+mn-ea"/>
                <a:cs typeface="+mn-cs"/>
              </a:rPr>
              <a:t>consectetur adipiscing elit,</a:t>
            </a:r>
          </a:p>
        </p:txBody>
      </p:sp>
      <p:sp>
        <p:nvSpPr>
          <p:cNvPr id="6" name="Rectangle: Top Corners Rounded 5">
            <a:extLst>
              <a:ext uri="{FF2B5EF4-FFF2-40B4-BE49-F238E27FC236}">
                <a16:creationId xmlns:a16="http://schemas.microsoft.com/office/drawing/2014/main" id="{3883AAA7-9B31-4E11-9030-5A1E1B776093}"/>
              </a:ext>
            </a:extLst>
          </p:cNvPr>
          <p:cNvSpPr>
            <a:spLocks noGrp="1" noRot="1" noMove="1" noResize="1" noEditPoints="1" noAdjustHandles="1" noChangeArrowheads="1" noChangeShapeType="1"/>
          </p:cNvSpPr>
          <p:nvPr/>
        </p:nvSpPr>
        <p:spPr>
          <a:xfrm>
            <a:off x="1131528" y="5008797"/>
            <a:ext cx="933617" cy="355276"/>
          </a:xfrm>
          <a:prstGeom prst="round2SameRect">
            <a:avLst>
              <a:gd name="adj1" fmla="val 0"/>
              <a:gd name="adj2" fmla="val 0"/>
            </a:avLst>
          </a:prstGeom>
          <a:solidFill>
            <a:schemeClr val="tx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144000" tIns="54000" rIns="144000" bIns="54000" rtlCol="0" anchor="ct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1">
                <a:ln>
                  <a:noFill/>
                </a:ln>
                <a:solidFill>
                  <a:prstClr val="white"/>
                </a:solidFill>
                <a:effectLst/>
                <a:uLnTx/>
                <a:uFillTx/>
                <a:latin typeface="Daytona" panose="020B0604030500040204" pitchFamily="34" charset="0"/>
                <a:ea typeface="+mn-ea"/>
                <a:cs typeface="+mn-cs"/>
              </a:rPr>
              <a:t>ayat 3</a:t>
            </a:r>
            <a:endParaRPr kumimoji="0" lang="id-ID" sz="1600" b="1" i="0" u="none" strike="noStrike" kern="1200" cap="none" spc="0" normalizeH="0" baseline="0" noProof="1">
              <a:ln>
                <a:noFill/>
              </a:ln>
              <a:solidFill>
                <a:prstClr val="white"/>
              </a:solidFill>
              <a:effectLst/>
              <a:uLnTx/>
              <a:uFillTx/>
              <a:latin typeface="Daytona" panose="020B0604030500040204" pitchFamily="34" charset="0"/>
              <a:ea typeface="+mn-ea"/>
              <a:cs typeface="+mn-cs"/>
            </a:endParaRPr>
          </a:p>
        </p:txBody>
      </p:sp>
      <p:sp>
        <p:nvSpPr>
          <p:cNvPr id="3" name="Rectangle 2">
            <a:extLst>
              <a:ext uri="{FF2B5EF4-FFF2-40B4-BE49-F238E27FC236}">
                <a16:creationId xmlns:a16="http://schemas.microsoft.com/office/drawing/2014/main" id="{6D65E329-5D51-92BC-C6BE-DB94F1314BB7}"/>
              </a:ext>
            </a:extLst>
          </p:cNvPr>
          <p:cNvSpPr>
            <a:spLocks noGrp="1" noRot="1" noChangeAspect="1" noMove="1" noResize="1" noEditPoints="1" noAdjustHandles="1" noChangeArrowheads="1" noChangeShapeType="1"/>
          </p:cNvSpPr>
          <p:nvPr/>
        </p:nvSpPr>
        <p:spPr>
          <a:xfrm>
            <a:off x="11269979" y="6241007"/>
            <a:ext cx="152401" cy="150267"/>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 name="Rectangle 3">
            <a:extLst>
              <a:ext uri="{FF2B5EF4-FFF2-40B4-BE49-F238E27FC236}">
                <a16:creationId xmlns:a16="http://schemas.microsoft.com/office/drawing/2014/main" id="{852ECF8B-F1C7-0129-84B7-F282246391EE}"/>
              </a:ext>
            </a:extLst>
          </p:cNvPr>
          <p:cNvSpPr>
            <a:spLocks noGrp="1" noRot="1" noChangeAspect="1" noMove="1" noResize="1" noEditPoints="1" noAdjustHandles="1" noChangeArrowheads="1" noChangeShapeType="1"/>
          </p:cNvSpPr>
          <p:nvPr/>
        </p:nvSpPr>
        <p:spPr>
          <a:xfrm>
            <a:off x="11269978" y="6090740"/>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 name="Rectangle 7">
            <a:extLst>
              <a:ext uri="{FF2B5EF4-FFF2-40B4-BE49-F238E27FC236}">
                <a16:creationId xmlns:a16="http://schemas.microsoft.com/office/drawing/2014/main" id="{437CD14B-F84B-CCBD-AD1C-E50B3498A7F4}"/>
              </a:ext>
            </a:extLst>
          </p:cNvPr>
          <p:cNvSpPr>
            <a:spLocks noGrp="1" noRot="1" noChangeAspect="1" noMove="1" noResize="1" noEditPoints="1" noAdjustHandles="1" noChangeArrowheads="1" noChangeShapeType="1"/>
          </p:cNvSpPr>
          <p:nvPr/>
        </p:nvSpPr>
        <p:spPr>
          <a:xfrm>
            <a:off x="11117576" y="6241006"/>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nvGrpSpPr>
          <p:cNvPr id="14" name="Group 13">
            <a:extLst>
              <a:ext uri="{FF2B5EF4-FFF2-40B4-BE49-F238E27FC236}">
                <a16:creationId xmlns:a16="http://schemas.microsoft.com/office/drawing/2014/main" id="{CEBFB613-A8E6-6FA7-2F86-E62DC39CB5DA}"/>
              </a:ext>
            </a:extLst>
          </p:cNvPr>
          <p:cNvGrpSpPr>
            <a:grpSpLocks noGrp="1" noUngrp="1" noRot="1" noChangeAspect="1" noMove="1" noResize="1"/>
          </p:cNvGrpSpPr>
          <p:nvPr/>
        </p:nvGrpSpPr>
        <p:grpSpPr>
          <a:xfrm>
            <a:off x="769620" y="5007634"/>
            <a:ext cx="361909" cy="356839"/>
            <a:chOff x="666745" y="5063939"/>
            <a:chExt cx="304804" cy="300534"/>
          </a:xfrm>
        </p:grpSpPr>
        <p:sp>
          <p:nvSpPr>
            <p:cNvPr id="9" name="Rectangle 8">
              <a:extLst>
                <a:ext uri="{FF2B5EF4-FFF2-40B4-BE49-F238E27FC236}">
                  <a16:creationId xmlns:a16="http://schemas.microsoft.com/office/drawing/2014/main" id="{218C2F43-5253-66F2-C3F3-CBF1B1B1CD75}"/>
                </a:ext>
              </a:extLst>
            </p:cNvPr>
            <p:cNvSpPr>
              <a:spLocks noGrp="1" noRot="1" noChangeAspect="1" noMove="1" noResize="1" noEditPoints="1" noAdjustHandles="1" noChangeArrowheads="1" noChangeShapeType="1"/>
            </p:cNvSpPr>
            <p:nvPr/>
          </p:nvSpPr>
          <p:spPr>
            <a:xfrm>
              <a:off x="819148" y="5214206"/>
              <a:ext cx="152401" cy="150267"/>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Rectangle 9">
              <a:extLst>
                <a:ext uri="{FF2B5EF4-FFF2-40B4-BE49-F238E27FC236}">
                  <a16:creationId xmlns:a16="http://schemas.microsoft.com/office/drawing/2014/main" id="{89676D25-7806-C01C-299F-D68840A576D3}"/>
                </a:ext>
              </a:extLst>
            </p:cNvPr>
            <p:cNvSpPr>
              <a:spLocks noGrp="1" noRot="1" noChangeAspect="1" noMove="1" noResize="1" noEditPoints="1" noAdjustHandles="1" noChangeArrowheads="1" noChangeShapeType="1"/>
            </p:cNvSpPr>
            <p:nvPr/>
          </p:nvSpPr>
          <p:spPr>
            <a:xfrm>
              <a:off x="819147" y="5063939"/>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Rectangle 12">
              <a:extLst>
                <a:ext uri="{FF2B5EF4-FFF2-40B4-BE49-F238E27FC236}">
                  <a16:creationId xmlns:a16="http://schemas.microsoft.com/office/drawing/2014/main" id="{8A16A0C0-81F7-BDA9-3E79-E9B8D82784F1}"/>
                </a:ext>
              </a:extLst>
            </p:cNvPr>
            <p:cNvSpPr>
              <a:spLocks noGrp="1" noRot="1" noChangeAspect="1" noMove="1" noResize="1" noEditPoints="1" noAdjustHandles="1" noChangeArrowheads="1" noChangeShapeType="1"/>
            </p:cNvSpPr>
            <p:nvPr/>
          </p:nvSpPr>
          <p:spPr>
            <a:xfrm>
              <a:off x="666745" y="5214205"/>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Tree>
    <p:extLst>
      <p:ext uri="{BB962C8B-B14F-4D97-AF65-F5344CB8AC3E}">
        <p14:creationId xmlns:p14="http://schemas.microsoft.com/office/powerpoint/2010/main" val="350827726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31095F5B-0EF1-4FFF-96D1-3A64E1B1597A}"/>
              </a:ext>
            </a:extLst>
          </p:cNvPr>
          <p:cNvSpPr>
            <a:spLocks noGrp="1" noRot="1" noMove="1" noResize="1" noEditPoints="1" noAdjustHandles="1" noChangeArrowheads="1" noChangeShapeType="1"/>
          </p:cNvSpPr>
          <p:nvPr/>
        </p:nvSpPr>
        <p:spPr>
          <a:xfrm>
            <a:off x="0" y="0"/>
            <a:ext cx="12192000" cy="6857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 name="Rectangle 4">
            <a:extLst>
              <a:ext uri="{FF2B5EF4-FFF2-40B4-BE49-F238E27FC236}">
                <a16:creationId xmlns:a16="http://schemas.microsoft.com/office/drawing/2014/main" id="{1FCE3353-31B6-4E0B-B08D-01F824E02C9C}"/>
              </a:ext>
            </a:extLst>
          </p:cNvPr>
          <p:cNvSpPr>
            <a:spLocks noGrp="1" noRot="1" noMove="1" noResize="1" noEditPoints="1" noAdjustHandles="1" noChangeArrowheads="1" noChangeShapeType="1"/>
          </p:cNvSpPr>
          <p:nvPr/>
        </p:nvSpPr>
        <p:spPr>
          <a:xfrm>
            <a:off x="769620" y="5186053"/>
            <a:ext cx="10652760" cy="1205221"/>
          </a:xfrm>
          <a:prstGeom prst="rect">
            <a:avLst/>
          </a:prstGeom>
          <a:gradFill flip="none" rotWithShape="1">
            <a:gsLst>
              <a:gs pos="50000">
                <a:srgbClr val="DFE7F5"/>
              </a:gs>
              <a:gs pos="0">
                <a:schemeClr val="bg1"/>
              </a:gs>
              <a:gs pos="100000">
                <a:schemeClr val="bg1"/>
              </a:gs>
            </a:gsLst>
            <a:lin ang="81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Rectangle 1">
            <a:extLst>
              <a:ext uri="{FF2B5EF4-FFF2-40B4-BE49-F238E27FC236}">
                <a16:creationId xmlns:a16="http://schemas.microsoft.com/office/drawing/2014/main" id="{9C35FE96-29D3-4A50-94E7-95A0C76BF0D5}"/>
              </a:ext>
            </a:extLst>
          </p:cNvPr>
          <p:cNvSpPr/>
          <p:nvPr/>
        </p:nvSpPr>
        <p:spPr>
          <a:xfrm>
            <a:off x="2790448" y="5311609"/>
            <a:ext cx="6611105" cy="954107"/>
          </a:xfrm>
          <a:prstGeom prst="rect">
            <a:avLst/>
          </a:prstGeom>
          <a:noFill/>
        </p:spPr>
        <p:txBody>
          <a:bodyPr wrap="none" lIns="91440" tIns="45720" rIns="91440" bIns="4572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t-BR" sz="2800" b="0" i="0" u="none" strike="noStrike" kern="1200" cap="none" spc="0" normalizeH="0" baseline="0" noProof="0" dirty="0">
                <a:ln w="0"/>
                <a:solidFill>
                  <a:prstClr val="black"/>
                </a:solidFill>
                <a:effectLst/>
                <a:uLnTx/>
                <a:uFillTx/>
                <a:latin typeface="Montserrat SemiBold" panose="00000700000000000000" pitchFamily="2" charset="0"/>
                <a:ea typeface="+mn-ea"/>
                <a:cs typeface="+mn-cs"/>
              </a:rPr>
              <a:t>sed do eiusmod tempor incididunt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id-ID" sz="2800" b="0" i="0" u="none" strike="noStrike" kern="1200" cap="none" spc="0" normalizeH="0" baseline="0" noProof="1">
                <a:ln w="0"/>
                <a:solidFill>
                  <a:prstClr val="black"/>
                </a:solidFill>
                <a:effectLst/>
                <a:uLnTx/>
                <a:uFillTx/>
                <a:latin typeface="Montserrat SemiBold" panose="00000700000000000000" pitchFamily="2" charset="0"/>
                <a:ea typeface="+mn-ea"/>
                <a:cs typeface="+mn-cs"/>
              </a:rPr>
              <a:t>ut</a:t>
            </a:r>
            <a:r>
              <a:rPr kumimoji="0" lang="fr-FR" sz="2800" b="0" i="0" u="none" strike="noStrike" kern="1200" cap="none" spc="0" normalizeH="0" baseline="0" noProof="0" dirty="0">
                <a:ln w="0"/>
                <a:solidFill>
                  <a:prstClr val="black"/>
                </a:solidFill>
                <a:effectLst/>
                <a:uLnTx/>
                <a:uFillTx/>
                <a:latin typeface="Montserrat SemiBold" panose="00000700000000000000" pitchFamily="2" charset="0"/>
                <a:ea typeface="+mn-ea"/>
                <a:cs typeface="+mn-cs"/>
              </a:rPr>
              <a:t> </a:t>
            </a:r>
            <a:r>
              <a:rPr kumimoji="0" lang="fr-FR" sz="2800" b="0" i="0" u="none" strike="noStrike" kern="1200" cap="none" spc="0" normalizeH="0" baseline="0" noProof="0" dirty="0" err="1">
                <a:ln w="0"/>
                <a:solidFill>
                  <a:prstClr val="black"/>
                </a:solidFill>
                <a:effectLst/>
                <a:uLnTx/>
                <a:uFillTx/>
                <a:latin typeface="Montserrat SemiBold" panose="00000700000000000000" pitchFamily="2" charset="0"/>
                <a:ea typeface="+mn-ea"/>
                <a:cs typeface="+mn-cs"/>
              </a:rPr>
              <a:t>labore</a:t>
            </a:r>
            <a:r>
              <a:rPr kumimoji="0" lang="fr-FR" sz="2800" b="0" i="0" u="none" strike="noStrike" kern="1200" cap="none" spc="0" normalizeH="0" baseline="0" noProof="0" dirty="0">
                <a:ln w="0"/>
                <a:solidFill>
                  <a:prstClr val="black"/>
                </a:solidFill>
                <a:effectLst/>
                <a:uLnTx/>
                <a:uFillTx/>
                <a:latin typeface="Montserrat SemiBold" panose="00000700000000000000" pitchFamily="2" charset="0"/>
                <a:ea typeface="+mn-ea"/>
                <a:cs typeface="+mn-cs"/>
              </a:rPr>
              <a:t> et </a:t>
            </a:r>
            <a:r>
              <a:rPr kumimoji="0" lang="fr-FR" sz="2800" b="0" i="0" u="none" strike="noStrike" kern="1200" cap="none" spc="0" normalizeH="0" baseline="0" noProof="0" dirty="0" err="1">
                <a:ln w="0"/>
                <a:solidFill>
                  <a:prstClr val="black"/>
                </a:solidFill>
                <a:effectLst/>
                <a:uLnTx/>
                <a:uFillTx/>
                <a:latin typeface="Montserrat SemiBold" panose="00000700000000000000" pitchFamily="2" charset="0"/>
                <a:ea typeface="+mn-ea"/>
                <a:cs typeface="+mn-cs"/>
              </a:rPr>
              <a:t>dolore</a:t>
            </a:r>
            <a:r>
              <a:rPr kumimoji="0" lang="fr-FR" sz="2800" b="0" i="0" u="none" strike="noStrike" kern="1200" cap="none" spc="0" normalizeH="0" baseline="0" noProof="0" dirty="0">
                <a:ln w="0"/>
                <a:solidFill>
                  <a:prstClr val="black"/>
                </a:solidFill>
                <a:effectLst/>
                <a:uLnTx/>
                <a:uFillTx/>
                <a:latin typeface="Montserrat SemiBold" panose="00000700000000000000" pitchFamily="2" charset="0"/>
                <a:ea typeface="+mn-ea"/>
                <a:cs typeface="+mn-cs"/>
              </a:rPr>
              <a:t> magna </a:t>
            </a:r>
            <a:r>
              <a:rPr kumimoji="0" lang="fr-FR" sz="2800" b="0" i="0" u="none" strike="noStrike" kern="1200" cap="none" spc="0" normalizeH="0" baseline="0" noProof="0" dirty="0" err="1">
                <a:ln w="0"/>
                <a:solidFill>
                  <a:prstClr val="black"/>
                </a:solidFill>
                <a:effectLst/>
                <a:uLnTx/>
                <a:uFillTx/>
                <a:latin typeface="Montserrat SemiBold" panose="00000700000000000000" pitchFamily="2" charset="0"/>
                <a:ea typeface="+mn-ea"/>
                <a:cs typeface="+mn-cs"/>
              </a:rPr>
              <a:t>aliqua</a:t>
            </a:r>
            <a:r>
              <a:rPr kumimoji="0" lang="fr-FR" sz="2800" b="0" i="0" u="none" strike="noStrike" kern="1200" cap="none" spc="0" normalizeH="0" baseline="0" noProof="0" dirty="0">
                <a:ln w="0"/>
                <a:solidFill>
                  <a:prstClr val="black"/>
                </a:solidFill>
                <a:effectLst/>
                <a:uLnTx/>
                <a:uFillTx/>
                <a:latin typeface="Montserrat SemiBold" panose="00000700000000000000" pitchFamily="2" charset="0"/>
                <a:ea typeface="+mn-ea"/>
                <a:cs typeface="+mn-cs"/>
              </a:rPr>
              <a:t>.</a:t>
            </a:r>
          </a:p>
        </p:txBody>
      </p:sp>
      <p:sp>
        <p:nvSpPr>
          <p:cNvPr id="6" name="Rectangle: Top Corners Rounded 5">
            <a:extLst>
              <a:ext uri="{FF2B5EF4-FFF2-40B4-BE49-F238E27FC236}">
                <a16:creationId xmlns:a16="http://schemas.microsoft.com/office/drawing/2014/main" id="{3883AAA7-9B31-4E11-9030-5A1E1B776093}"/>
              </a:ext>
            </a:extLst>
          </p:cNvPr>
          <p:cNvSpPr>
            <a:spLocks noGrp="1" noRot="1" noMove="1" noResize="1" noEditPoints="1" noAdjustHandles="1" noChangeArrowheads="1" noChangeShapeType="1"/>
          </p:cNvSpPr>
          <p:nvPr/>
        </p:nvSpPr>
        <p:spPr>
          <a:xfrm>
            <a:off x="1131528" y="5008797"/>
            <a:ext cx="661107" cy="355276"/>
          </a:xfrm>
          <a:prstGeom prst="round2SameRect">
            <a:avLst>
              <a:gd name="adj1" fmla="val 0"/>
              <a:gd name="adj2" fmla="val 0"/>
            </a:avLst>
          </a:prstGeom>
          <a:solidFill>
            <a:schemeClr val="tx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144000" tIns="54000" rIns="144000" bIns="54000" rtlCol="0" anchor="ct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1">
                <a:ln>
                  <a:noFill/>
                </a:ln>
                <a:solidFill>
                  <a:prstClr val="white"/>
                </a:solidFill>
                <a:effectLst/>
                <a:uLnTx/>
                <a:uFillTx/>
                <a:latin typeface="Daytona" panose="020B0604030500040204" pitchFamily="34" charset="0"/>
                <a:ea typeface="+mn-ea"/>
                <a:cs typeface="+mn-cs"/>
              </a:rPr>
              <a:t>reff</a:t>
            </a:r>
            <a:endParaRPr kumimoji="0" lang="id-ID" sz="1600" b="1" i="0" u="none" strike="noStrike" kern="1200" cap="none" spc="0" normalizeH="0" baseline="0" noProof="1">
              <a:ln>
                <a:noFill/>
              </a:ln>
              <a:solidFill>
                <a:prstClr val="white"/>
              </a:solidFill>
              <a:effectLst/>
              <a:uLnTx/>
              <a:uFillTx/>
              <a:latin typeface="Daytona" panose="020B0604030500040204" pitchFamily="34" charset="0"/>
              <a:ea typeface="+mn-ea"/>
              <a:cs typeface="+mn-cs"/>
            </a:endParaRPr>
          </a:p>
        </p:txBody>
      </p:sp>
      <p:sp>
        <p:nvSpPr>
          <p:cNvPr id="3" name="Rectangle 2">
            <a:extLst>
              <a:ext uri="{FF2B5EF4-FFF2-40B4-BE49-F238E27FC236}">
                <a16:creationId xmlns:a16="http://schemas.microsoft.com/office/drawing/2014/main" id="{6D65E329-5D51-92BC-C6BE-DB94F1314BB7}"/>
              </a:ext>
            </a:extLst>
          </p:cNvPr>
          <p:cNvSpPr>
            <a:spLocks noGrp="1" noRot="1" noChangeAspect="1" noMove="1" noResize="1" noEditPoints="1" noAdjustHandles="1" noChangeArrowheads="1" noChangeShapeType="1"/>
          </p:cNvSpPr>
          <p:nvPr/>
        </p:nvSpPr>
        <p:spPr>
          <a:xfrm>
            <a:off x="11269979" y="6241007"/>
            <a:ext cx="152401" cy="150267"/>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 name="Rectangle 3">
            <a:extLst>
              <a:ext uri="{FF2B5EF4-FFF2-40B4-BE49-F238E27FC236}">
                <a16:creationId xmlns:a16="http://schemas.microsoft.com/office/drawing/2014/main" id="{852ECF8B-F1C7-0129-84B7-F282246391EE}"/>
              </a:ext>
            </a:extLst>
          </p:cNvPr>
          <p:cNvSpPr>
            <a:spLocks noGrp="1" noRot="1" noChangeAspect="1" noMove="1" noResize="1" noEditPoints="1" noAdjustHandles="1" noChangeArrowheads="1" noChangeShapeType="1"/>
          </p:cNvSpPr>
          <p:nvPr/>
        </p:nvSpPr>
        <p:spPr>
          <a:xfrm>
            <a:off x="11269978" y="6090740"/>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 name="Rectangle 7">
            <a:extLst>
              <a:ext uri="{FF2B5EF4-FFF2-40B4-BE49-F238E27FC236}">
                <a16:creationId xmlns:a16="http://schemas.microsoft.com/office/drawing/2014/main" id="{437CD14B-F84B-CCBD-AD1C-E50B3498A7F4}"/>
              </a:ext>
            </a:extLst>
          </p:cNvPr>
          <p:cNvSpPr>
            <a:spLocks noGrp="1" noRot="1" noChangeAspect="1" noMove="1" noResize="1" noEditPoints="1" noAdjustHandles="1" noChangeArrowheads="1" noChangeShapeType="1"/>
          </p:cNvSpPr>
          <p:nvPr/>
        </p:nvSpPr>
        <p:spPr>
          <a:xfrm>
            <a:off x="11117576" y="6241006"/>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nvGrpSpPr>
          <p:cNvPr id="14" name="Group 13">
            <a:extLst>
              <a:ext uri="{FF2B5EF4-FFF2-40B4-BE49-F238E27FC236}">
                <a16:creationId xmlns:a16="http://schemas.microsoft.com/office/drawing/2014/main" id="{CEBFB613-A8E6-6FA7-2F86-E62DC39CB5DA}"/>
              </a:ext>
            </a:extLst>
          </p:cNvPr>
          <p:cNvGrpSpPr>
            <a:grpSpLocks noGrp="1" noUngrp="1" noRot="1" noChangeAspect="1" noMove="1" noResize="1"/>
          </p:cNvGrpSpPr>
          <p:nvPr/>
        </p:nvGrpSpPr>
        <p:grpSpPr>
          <a:xfrm>
            <a:off x="769620" y="5007634"/>
            <a:ext cx="361909" cy="356839"/>
            <a:chOff x="666745" y="5063939"/>
            <a:chExt cx="304804" cy="300534"/>
          </a:xfrm>
        </p:grpSpPr>
        <p:sp>
          <p:nvSpPr>
            <p:cNvPr id="9" name="Rectangle 8">
              <a:extLst>
                <a:ext uri="{FF2B5EF4-FFF2-40B4-BE49-F238E27FC236}">
                  <a16:creationId xmlns:a16="http://schemas.microsoft.com/office/drawing/2014/main" id="{218C2F43-5253-66F2-C3F3-CBF1B1B1CD75}"/>
                </a:ext>
              </a:extLst>
            </p:cNvPr>
            <p:cNvSpPr>
              <a:spLocks noGrp="1" noRot="1" noChangeAspect="1" noMove="1" noResize="1" noEditPoints="1" noAdjustHandles="1" noChangeArrowheads="1" noChangeShapeType="1"/>
            </p:cNvSpPr>
            <p:nvPr/>
          </p:nvSpPr>
          <p:spPr>
            <a:xfrm>
              <a:off x="819148" y="5214206"/>
              <a:ext cx="152401" cy="150267"/>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Rectangle 9">
              <a:extLst>
                <a:ext uri="{FF2B5EF4-FFF2-40B4-BE49-F238E27FC236}">
                  <a16:creationId xmlns:a16="http://schemas.microsoft.com/office/drawing/2014/main" id="{89676D25-7806-C01C-299F-D68840A576D3}"/>
                </a:ext>
              </a:extLst>
            </p:cNvPr>
            <p:cNvSpPr>
              <a:spLocks noGrp="1" noRot="1" noChangeAspect="1" noMove="1" noResize="1" noEditPoints="1" noAdjustHandles="1" noChangeArrowheads="1" noChangeShapeType="1"/>
            </p:cNvSpPr>
            <p:nvPr/>
          </p:nvSpPr>
          <p:spPr>
            <a:xfrm>
              <a:off x="819147" y="5063939"/>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Rectangle 12">
              <a:extLst>
                <a:ext uri="{FF2B5EF4-FFF2-40B4-BE49-F238E27FC236}">
                  <a16:creationId xmlns:a16="http://schemas.microsoft.com/office/drawing/2014/main" id="{8A16A0C0-81F7-BDA9-3E79-E9B8D82784F1}"/>
                </a:ext>
              </a:extLst>
            </p:cNvPr>
            <p:cNvSpPr>
              <a:spLocks noGrp="1" noRot="1" noChangeAspect="1" noMove="1" noResize="1" noEditPoints="1" noAdjustHandles="1" noChangeArrowheads="1" noChangeShapeType="1"/>
            </p:cNvSpPr>
            <p:nvPr/>
          </p:nvSpPr>
          <p:spPr>
            <a:xfrm>
              <a:off x="666745" y="5214205"/>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Tree>
    <p:extLst>
      <p:ext uri="{BB962C8B-B14F-4D97-AF65-F5344CB8AC3E}">
        <p14:creationId xmlns:p14="http://schemas.microsoft.com/office/powerpoint/2010/main" val="63078636"/>
      </p:ext>
    </p:extLst>
  </p:cSld>
  <p:clrMapOvr>
    <a:masterClrMapping/>
  </p:clrMapOvr>
  <p:transition>
    <p:fade/>
  </p:transition>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31095F5B-0EF1-4FFF-96D1-3A64E1B1597A}"/>
              </a:ext>
            </a:extLst>
          </p:cNvPr>
          <p:cNvSpPr>
            <a:spLocks noGrp="1" noRot="1" noMove="1" noResize="1" noEditPoints="1" noAdjustHandles="1" noChangeArrowheads="1" noChangeShapeType="1"/>
          </p:cNvSpPr>
          <p:nvPr/>
        </p:nvSpPr>
        <p:spPr>
          <a:xfrm>
            <a:off x="0" y="0"/>
            <a:ext cx="12192000" cy="6857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 name="Rectangle 4">
            <a:extLst>
              <a:ext uri="{FF2B5EF4-FFF2-40B4-BE49-F238E27FC236}">
                <a16:creationId xmlns:a16="http://schemas.microsoft.com/office/drawing/2014/main" id="{1FCE3353-31B6-4E0B-B08D-01F824E02C9C}"/>
              </a:ext>
            </a:extLst>
          </p:cNvPr>
          <p:cNvSpPr>
            <a:spLocks noGrp="1" noRot="1" noMove="1" noResize="1" noEditPoints="1" noAdjustHandles="1" noChangeArrowheads="1" noChangeShapeType="1"/>
          </p:cNvSpPr>
          <p:nvPr/>
        </p:nvSpPr>
        <p:spPr>
          <a:xfrm>
            <a:off x="769620" y="5186053"/>
            <a:ext cx="10652760" cy="1205221"/>
          </a:xfrm>
          <a:prstGeom prst="rect">
            <a:avLst/>
          </a:prstGeom>
          <a:gradFill flip="none" rotWithShape="1">
            <a:gsLst>
              <a:gs pos="50000">
                <a:srgbClr val="DFE7F5"/>
              </a:gs>
              <a:gs pos="0">
                <a:schemeClr val="bg1"/>
              </a:gs>
              <a:gs pos="100000">
                <a:schemeClr val="bg1"/>
              </a:gs>
            </a:gsLst>
            <a:lin ang="81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Rectangle 1">
            <a:extLst>
              <a:ext uri="{FF2B5EF4-FFF2-40B4-BE49-F238E27FC236}">
                <a16:creationId xmlns:a16="http://schemas.microsoft.com/office/drawing/2014/main" id="{9C35FE96-29D3-4A50-94E7-95A0C76BF0D5}"/>
              </a:ext>
            </a:extLst>
          </p:cNvPr>
          <p:cNvSpPr/>
          <p:nvPr/>
        </p:nvSpPr>
        <p:spPr>
          <a:xfrm>
            <a:off x="3394780" y="5311609"/>
            <a:ext cx="5402440" cy="954107"/>
          </a:xfrm>
          <a:prstGeom prst="rect">
            <a:avLst/>
          </a:prstGeom>
          <a:noFill/>
        </p:spPr>
        <p:txBody>
          <a:bodyPr wrap="none" lIns="91440" tIns="45720" rIns="91440" bIns="4572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da-DK" sz="2800" b="0" i="0" u="none" strike="noStrike" kern="1200" cap="none" spc="0" normalizeH="0" baseline="0" noProof="0" dirty="0">
                <a:ln w="0"/>
                <a:solidFill>
                  <a:prstClr val="black"/>
                </a:solidFill>
                <a:effectLst/>
                <a:uLnTx/>
                <a:uFillTx/>
                <a:latin typeface="Montserrat SemiBold" panose="00000700000000000000" pitchFamily="2" charset="0"/>
                <a:ea typeface="+mn-ea"/>
                <a:cs typeface="+mn-cs"/>
              </a:rPr>
              <a:t>Lorem ipsum dolor sit amet,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fi-FI" sz="2800" b="0" i="0" u="none" strike="noStrike" kern="1200" cap="none" spc="0" normalizeH="0" baseline="0" noProof="0" dirty="0">
                <a:ln w="0"/>
                <a:solidFill>
                  <a:prstClr val="black"/>
                </a:solidFill>
                <a:effectLst/>
                <a:uLnTx/>
                <a:uFillTx/>
                <a:latin typeface="Montserrat SemiBold" panose="00000700000000000000" pitchFamily="2" charset="0"/>
                <a:ea typeface="+mn-ea"/>
                <a:cs typeface="+mn-cs"/>
              </a:rPr>
              <a:t>consectetur adipiscing elit,</a:t>
            </a:r>
          </a:p>
        </p:txBody>
      </p:sp>
      <p:sp>
        <p:nvSpPr>
          <p:cNvPr id="6" name="Rectangle: Top Corners Rounded 5">
            <a:extLst>
              <a:ext uri="{FF2B5EF4-FFF2-40B4-BE49-F238E27FC236}">
                <a16:creationId xmlns:a16="http://schemas.microsoft.com/office/drawing/2014/main" id="{3883AAA7-9B31-4E11-9030-5A1E1B776093}"/>
              </a:ext>
            </a:extLst>
          </p:cNvPr>
          <p:cNvSpPr>
            <a:spLocks noGrp="1" noRot="1" noMove="1" noResize="1" noEditPoints="1" noAdjustHandles="1" noChangeArrowheads="1" noChangeShapeType="1"/>
          </p:cNvSpPr>
          <p:nvPr/>
        </p:nvSpPr>
        <p:spPr>
          <a:xfrm>
            <a:off x="1131528" y="5008797"/>
            <a:ext cx="933617" cy="355276"/>
          </a:xfrm>
          <a:prstGeom prst="round2SameRect">
            <a:avLst>
              <a:gd name="adj1" fmla="val 0"/>
              <a:gd name="adj2" fmla="val 0"/>
            </a:avLst>
          </a:prstGeom>
          <a:solidFill>
            <a:schemeClr val="tx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144000" tIns="54000" rIns="144000" bIns="54000" rtlCol="0" anchor="ct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1">
                <a:ln>
                  <a:noFill/>
                </a:ln>
                <a:solidFill>
                  <a:prstClr val="white"/>
                </a:solidFill>
                <a:effectLst/>
                <a:uLnTx/>
                <a:uFillTx/>
                <a:latin typeface="Daytona" panose="020B0604030500040204" pitchFamily="34" charset="0"/>
                <a:ea typeface="+mn-ea"/>
                <a:cs typeface="+mn-cs"/>
              </a:rPr>
              <a:t>ayat 4</a:t>
            </a:r>
            <a:endParaRPr kumimoji="0" lang="id-ID" sz="1600" b="1" i="0" u="none" strike="noStrike" kern="1200" cap="none" spc="0" normalizeH="0" baseline="0" noProof="1">
              <a:ln>
                <a:noFill/>
              </a:ln>
              <a:solidFill>
                <a:prstClr val="white"/>
              </a:solidFill>
              <a:effectLst/>
              <a:uLnTx/>
              <a:uFillTx/>
              <a:latin typeface="Daytona" panose="020B0604030500040204" pitchFamily="34" charset="0"/>
              <a:ea typeface="+mn-ea"/>
              <a:cs typeface="+mn-cs"/>
            </a:endParaRPr>
          </a:p>
        </p:txBody>
      </p:sp>
      <p:sp>
        <p:nvSpPr>
          <p:cNvPr id="3" name="Rectangle 2">
            <a:extLst>
              <a:ext uri="{FF2B5EF4-FFF2-40B4-BE49-F238E27FC236}">
                <a16:creationId xmlns:a16="http://schemas.microsoft.com/office/drawing/2014/main" id="{6D65E329-5D51-92BC-C6BE-DB94F1314BB7}"/>
              </a:ext>
            </a:extLst>
          </p:cNvPr>
          <p:cNvSpPr>
            <a:spLocks noGrp="1" noRot="1" noChangeAspect="1" noMove="1" noResize="1" noEditPoints="1" noAdjustHandles="1" noChangeArrowheads="1" noChangeShapeType="1"/>
          </p:cNvSpPr>
          <p:nvPr/>
        </p:nvSpPr>
        <p:spPr>
          <a:xfrm>
            <a:off x="11269979" y="6241007"/>
            <a:ext cx="152401" cy="150267"/>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 name="Rectangle 3">
            <a:extLst>
              <a:ext uri="{FF2B5EF4-FFF2-40B4-BE49-F238E27FC236}">
                <a16:creationId xmlns:a16="http://schemas.microsoft.com/office/drawing/2014/main" id="{852ECF8B-F1C7-0129-84B7-F282246391EE}"/>
              </a:ext>
            </a:extLst>
          </p:cNvPr>
          <p:cNvSpPr>
            <a:spLocks noGrp="1" noRot="1" noChangeAspect="1" noMove="1" noResize="1" noEditPoints="1" noAdjustHandles="1" noChangeArrowheads="1" noChangeShapeType="1"/>
          </p:cNvSpPr>
          <p:nvPr/>
        </p:nvSpPr>
        <p:spPr>
          <a:xfrm>
            <a:off x="11269978" y="6090740"/>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 name="Rectangle 7">
            <a:extLst>
              <a:ext uri="{FF2B5EF4-FFF2-40B4-BE49-F238E27FC236}">
                <a16:creationId xmlns:a16="http://schemas.microsoft.com/office/drawing/2014/main" id="{437CD14B-F84B-CCBD-AD1C-E50B3498A7F4}"/>
              </a:ext>
            </a:extLst>
          </p:cNvPr>
          <p:cNvSpPr>
            <a:spLocks noGrp="1" noRot="1" noChangeAspect="1" noMove="1" noResize="1" noEditPoints="1" noAdjustHandles="1" noChangeArrowheads="1" noChangeShapeType="1"/>
          </p:cNvSpPr>
          <p:nvPr/>
        </p:nvSpPr>
        <p:spPr>
          <a:xfrm>
            <a:off x="11117576" y="6241006"/>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nvGrpSpPr>
          <p:cNvPr id="14" name="Group 13">
            <a:extLst>
              <a:ext uri="{FF2B5EF4-FFF2-40B4-BE49-F238E27FC236}">
                <a16:creationId xmlns:a16="http://schemas.microsoft.com/office/drawing/2014/main" id="{CEBFB613-A8E6-6FA7-2F86-E62DC39CB5DA}"/>
              </a:ext>
            </a:extLst>
          </p:cNvPr>
          <p:cNvGrpSpPr>
            <a:grpSpLocks noGrp="1" noUngrp="1" noRot="1" noChangeAspect="1" noMove="1" noResize="1"/>
          </p:cNvGrpSpPr>
          <p:nvPr/>
        </p:nvGrpSpPr>
        <p:grpSpPr>
          <a:xfrm>
            <a:off x="769620" y="5007634"/>
            <a:ext cx="361909" cy="356839"/>
            <a:chOff x="666745" y="5063939"/>
            <a:chExt cx="304804" cy="300534"/>
          </a:xfrm>
        </p:grpSpPr>
        <p:sp>
          <p:nvSpPr>
            <p:cNvPr id="9" name="Rectangle 8">
              <a:extLst>
                <a:ext uri="{FF2B5EF4-FFF2-40B4-BE49-F238E27FC236}">
                  <a16:creationId xmlns:a16="http://schemas.microsoft.com/office/drawing/2014/main" id="{218C2F43-5253-66F2-C3F3-CBF1B1B1CD75}"/>
                </a:ext>
              </a:extLst>
            </p:cNvPr>
            <p:cNvSpPr>
              <a:spLocks noGrp="1" noRot="1" noChangeAspect="1" noMove="1" noResize="1" noEditPoints="1" noAdjustHandles="1" noChangeArrowheads="1" noChangeShapeType="1"/>
            </p:cNvSpPr>
            <p:nvPr/>
          </p:nvSpPr>
          <p:spPr>
            <a:xfrm>
              <a:off x="819148" y="5214206"/>
              <a:ext cx="152401" cy="150267"/>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Rectangle 9">
              <a:extLst>
                <a:ext uri="{FF2B5EF4-FFF2-40B4-BE49-F238E27FC236}">
                  <a16:creationId xmlns:a16="http://schemas.microsoft.com/office/drawing/2014/main" id="{89676D25-7806-C01C-299F-D68840A576D3}"/>
                </a:ext>
              </a:extLst>
            </p:cNvPr>
            <p:cNvSpPr>
              <a:spLocks noGrp="1" noRot="1" noChangeAspect="1" noMove="1" noResize="1" noEditPoints="1" noAdjustHandles="1" noChangeArrowheads="1" noChangeShapeType="1"/>
            </p:cNvSpPr>
            <p:nvPr/>
          </p:nvSpPr>
          <p:spPr>
            <a:xfrm>
              <a:off x="819147" y="5063939"/>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Rectangle 12">
              <a:extLst>
                <a:ext uri="{FF2B5EF4-FFF2-40B4-BE49-F238E27FC236}">
                  <a16:creationId xmlns:a16="http://schemas.microsoft.com/office/drawing/2014/main" id="{8A16A0C0-81F7-BDA9-3E79-E9B8D82784F1}"/>
                </a:ext>
              </a:extLst>
            </p:cNvPr>
            <p:cNvSpPr>
              <a:spLocks noGrp="1" noRot="1" noChangeAspect="1" noMove="1" noResize="1" noEditPoints="1" noAdjustHandles="1" noChangeArrowheads="1" noChangeShapeType="1"/>
            </p:cNvSpPr>
            <p:nvPr/>
          </p:nvSpPr>
          <p:spPr>
            <a:xfrm>
              <a:off x="666745" y="5214205"/>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Tree>
    <p:extLst>
      <p:ext uri="{BB962C8B-B14F-4D97-AF65-F5344CB8AC3E}">
        <p14:creationId xmlns:p14="http://schemas.microsoft.com/office/powerpoint/2010/main" val="247797080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31095F5B-0EF1-4FFF-96D1-3A64E1B1597A}"/>
              </a:ext>
            </a:extLst>
          </p:cNvPr>
          <p:cNvSpPr>
            <a:spLocks noGrp="1" noRot="1" noMove="1" noResize="1" noEditPoints="1" noAdjustHandles="1" noChangeArrowheads="1" noChangeShapeType="1"/>
          </p:cNvSpPr>
          <p:nvPr/>
        </p:nvSpPr>
        <p:spPr>
          <a:xfrm>
            <a:off x="0" y="0"/>
            <a:ext cx="12192000" cy="6857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 name="Rectangle 4">
            <a:extLst>
              <a:ext uri="{FF2B5EF4-FFF2-40B4-BE49-F238E27FC236}">
                <a16:creationId xmlns:a16="http://schemas.microsoft.com/office/drawing/2014/main" id="{1FCE3353-31B6-4E0B-B08D-01F824E02C9C}"/>
              </a:ext>
            </a:extLst>
          </p:cNvPr>
          <p:cNvSpPr>
            <a:spLocks noGrp="1" noRot="1" noMove="1" noResize="1" noEditPoints="1" noAdjustHandles="1" noChangeArrowheads="1" noChangeShapeType="1"/>
          </p:cNvSpPr>
          <p:nvPr/>
        </p:nvSpPr>
        <p:spPr>
          <a:xfrm>
            <a:off x="769620" y="5186053"/>
            <a:ext cx="10652760" cy="1205221"/>
          </a:xfrm>
          <a:prstGeom prst="rect">
            <a:avLst/>
          </a:prstGeom>
          <a:gradFill flip="none" rotWithShape="1">
            <a:gsLst>
              <a:gs pos="50000">
                <a:srgbClr val="DFE7F5"/>
              </a:gs>
              <a:gs pos="0">
                <a:schemeClr val="bg1"/>
              </a:gs>
              <a:gs pos="100000">
                <a:schemeClr val="bg1"/>
              </a:gs>
            </a:gsLst>
            <a:lin ang="81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Rectangle 1">
            <a:extLst>
              <a:ext uri="{FF2B5EF4-FFF2-40B4-BE49-F238E27FC236}">
                <a16:creationId xmlns:a16="http://schemas.microsoft.com/office/drawing/2014/main" id="{9C35FE96-29D3-4A50-94E7-95A0C76BF0D5}"/>
              </a:ext>
            </a:extLst>
          </p:cNvPr>
          <p:cNvSpPr/>
          <p:nvPr/>
        </p:nvSpPr>
        <p:spPr>
          <a:xfrm>
            <a:off x="2790448" y="5311609"/>
            <a:ext cx="6611105" cy="954107"/>
          </a:xfrm>
          <a:prstGeom prst="rect">
            <a:avLst/>
          </a:prstGeom>
          <a:noFill/>
        </p:spPr>
        <p:txBody>
          <a:bodyPr wrap="none" lIns="91440" tIns="45720" rIns="91440" bIns="4572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t-BR" sz="2800" b="0" i="0" u="none" strike="noStrike" kern="1200" cap="none" spc="0" normalizeH="0" baseline="0" noProof="0" dirty="0">
                <a:ln w="0"/>
                <a:solidFill>
                  <a:prstClr val="black"/>
                </a:solidFill>
                <a:effectLst/>
                <a:uLnTx/>
                <a:uFillTx/>
                <a:latin typeface="Montserrat SemiBold" panose="00000700000000000000" pitchFamily="2" charset="0"/>
                <a:ea typeface="+mn-ea"/>
                <a:cs typeface="+mn-cs"/>
              </a:rPr>
              <a:t>sed do eiusmod tempor incididunt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id-ID" sz="2800" b="0" i="0" u="none" strike="noStrike" kern="1200" cap="none" spc="0" normalizeH="0" baseline="0" noProof="1">
                <a:ln w="0"/>
                <a:solidFill>
                  <a:prstClr val="black"/>
                </a:solidFill>
                <a:effectLst/>
                <a:uLnTx/>
                <a:uFillTx/>
                <a:latin typeface="Montserrat SemiBold" panose="00000700000000000000" pitchFamily="2" charset="0"/>
                <a:ea typeface="+mn-ea"/>
                <a:cs typeface="+mn-cs"/>
              </a:rPr>
              <a:t>ut</a:t>
            </a:r>
            <a:r>
              <a:rPr kumimoji="0" lang="fr-FR" sz="2800" b="0" i="0" u="none" strike="noStrike" kern="1200" cap="none" spc="0" normalizeH="0" baseline="0" noProof="0" dirty="0">
                <a:ln w="0"/>
                <a:solidFill>
                  <a:prstClr val="black"/>
                </a:solidFill>
                <a:effectLst/>
                <a:uLnTx/>
                <a:uFillTx/>
                <a:latin typeface="Montserrat SemiBold" panose="00000700000000000000" pitchFamily="2" charset="0"/>
                <a:ea typeface="+mn-ea"/>
                <a:cs typeface="+mn-cs"/>
              </a:rPr>
              <a:t> </a:t>
            </a:r>
            <a:r>
              <a:rPr kumimoji="0" lang="fr-FR" sz="2800" b="0" i="0" u="none" strike="noStrike" kern="1200" cap="none" spc="0" normalizeH="0" baseline="0" noProof="0" dirty="0" err="1">
                <a:ln w="0"/>
                <a:solidFill>
                  <a:prstClr val="black"/>
                </a:solidFill>
                <a:effectLst/>
                <a:uLnTx/>
                <a:uFillTx/>
                <a:latin typeface="Montserrat SemiBold" panose="00000700000000000000" pitchFamily="2" charset="0"/>
                <a:ea typeface="+mn-ea"/>
                <a:cs typeface="+mn-cs"/>
              </a:rPr>
              <a:t>labore</a:t>
            </a:r>
            <a:r>
              <a:rPr kumimoji="0" lang="fr-FR" sz="2800" b="0" i="0" u="none" strike="noStrike" kern="1200" cap="none" spc="0" normalizeH="0" baseline="0" noProof="0" dirty="0">
                <a:ln w="0"/>
                <a:solidFill>
                  <a:prstClr val="black"/>
                </a:solidFill>
                <a:effectLst/>
                <a:uLnTx/>
                <a:uFillTx/>
                <a:latin typeface="Montserrat SemiBold" panose="00000700000000000000" pitchFamily="2" charset="0"/>
                <a:ea typeface="+mn-ea"/>
                <a:cs typeface="+mn-cs"/>
              </a:rPr>
              <a:t> et </a:t>
            </a:r>
            <a:r>
              <a:rPr kumimoji="0" lang="fr-FR" sz="2800" b="0" i="0" u="none" strike="noStrike" kern="1200" cap="none" spc="0" normalizeH="0" baseline="0" noProof="0" dirty="0" err="1">
                <a:ln w="0"/>
                <a:solidFill>
                  <a:prstClr val="black"/>
                </a:solidFill>
                <a:effectLst/>
                <a:uLnTx/>
                <a:uFillTx/>
                <a:latin typeface="Montserrat SemiBold" panose="00000700000000000000" pitchFamily="2" charset="0"/>
                <a:ea typeface="+mn-ea"/>
                <a:cs typeface="+mn-cs"/>
              </a:rPr>
              <a:t>dolore</a:t>
            </a:r>
            <a:r>
              <a:rPr kumimoji="0" lang="fr-FR" sz="2800" b="0" i="0" u="none" strike="noStrike" kern="1200" cap="none" spc="0" normalizeH="0" baseline="0" noProof="0" dirty="0">
                <a:ln w="0"/>
                <a:solidFill>
                  <a:prstClr val="black"/>
                </a:solidFill>
                <a:effectLst/>
                <a:uLnTx/>
                <a:uFillTx/>
                <a:latin typeface="Montserrat SemiBold" panose="00000700000000000000" pitchFamily="2" charset="0"/>
                <a:ea typeface="+mn-ea"/>
                <a:cs typeface="+mn-cs"/>
              </a:rPr>
              <a:t> magna </a:t>
            </a:r>
            <a:r>
              <a:rPr kumimoji="0" lang="fr-FR" sz="2800" b="0" i="0" u="none" strike="noStrike" kern="1200" cap="none" spc="0" normalizeH="0" baseline="0" noProof="0" dirty="0" err="1">
                <a:ln w="0"/>
                <a:solidFill>
                  <a:prstClr val="black"/>
                </a:solidFill>
                <a:effectLst/>
                <a:uLnTx/>
                <a:uFillTx/>
                <a:latin typeface="Montserrat SemiBold" panose="00000700000000000000" pitchFamily="2" charset="0"/>
                <a:ea typeface="+mn-ea"/>
                <a:cs typeface="+mn-cs"/>
              </a:rPr>
              <a:t>aliqua</a:t>
            </a:r>
            <a:r>
              <a:rPr kumimoji="0" lang="fr-FR" sz="2800" b="0" i="0" u="none" strike="noStrike" kern="1200" cap="none" spc="0" normalizeH="0" baseline="0" noProof="0" dirty="0">
                <a:ln w="0"/>
                <a:solidFill>
                  <a:prstClr val="black"/>
                </a:solidFill>
                <a:effectLst/>
                <a:uLnTx/>
                <a:uFillTx/>
                <a:latin typeface="Montserrat SemiBold" panose="00000700000000000000" pitchFamily="2" charset="0"/>
                <a:ea typeface="+mn-ea"/>
                <a:cs typeface="+mn-cs"/>
              </a:rPr>
              <a:t>.</a:t>
            </a:r>
          </a:p>
        </p:txBody>
      </p:sp>
      <p:sp>
        <p:nvSpPr>
          <p:cNvPr id="6" name="Rectangle: Top Corners Rounded 5">
            <a:extLst>
              <a:ext uri="{FF2B5EF4-FFF2-40B4-BE49-F238E27FC236}">
                <a16:creationId xmlns:a16="http://schemas.microsoft.com/office/drawing/2014/main" id="{3883AAA7-9B31-4E11-9030-5A1E1B776093}"/>
              </a:ext>
            </a:extLst>
          </p:cNvPr>
          <p:cNvSpPr>
            <a:spLocks noGrp="1" noRot="1" noMove="1" noResize="1" noEditPoints="1" noAdjustHandles="1" noChangeArrowheads="1" noChangeShapeType="1"/>
          </p:cNvSpPr>
          <p:nvPr/>
        </p:nvSpPr>
        <p:spPr>
          <a:xfrm>
            <a:off x="1131528" y="5008797"/>
            <a:ext cx="661107" cy="355276"/>
          </a:xfrm>
          <a:prstGeom prst="round2SameRect">
            <a:avLst>
              <a:gd name="adj1" fmla="val 0"/>
              <a:gd name="adj2" fmla="val 0"/>
            </a:avLst>
          </a:prstGeom>
          <a:solidFill>
            <a:schemeClr val="tx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144000" tIns="54000" rIns="144000" bIns="54000" rtlCol="0" anchor="ct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1">
                <a:ln>
                  <a:noFill/>
                </a:ln>
                <a:solidFill>
                  <a:prstClr val="white"/>
                </a:solidFill>
                <a:effectLst/>
                <a:uLnTx/>
                <a:uFillTx/>
                <a:latin typeface="Daytona" panose="020B0604030500040204" pitchFamily="34" charset="0"/>
                <a:ea typeface="+mn-ea"/>
                <a:cs typeface="+mn-cs"/>
              </a:rPr>
              <a:t>reff</a:t>
            </a:r>
            <a:endParaRPr kumimoji="0" lang="id-ID" sz="1600" b="1" i="0" u="none" strike="noStrike" kern="1200" cap="none" spc="0" normalizeH="0" baseline="0" noProof="1">
              <a:ln>
                <a:noFill/>
              </a:ln>
              <a:solidFill>
                <a:prstClr val="white"/>
              </a:solidFill>
              <a:effectLst/>
              <a:uLnTx/>
              <a:uFillTx/>
              <a:latin typeface="Daytona" panose="020B0604030500040204" pitchFamily="34" charset="0"/>
              <a:ea typeface="+mn-ea"/>
              <a:cs typeface="+mn-cs"/>
            </a:endParaRPr>
          </a:p>
        </p:txBody>
      </p:sp>
      <p:sp>
        <p:nvSpPr>
          <p:cNvPr id="3" name="Rectangle 2">
            <a:extLst>
              <a:ext uri="{FF2B5EF4-FFF2-40B4-BE49-F238E27FC236}">
                <a16:creationId xmlns:a16="http://schemas.microsoft.com/office/drawing/2014/main" id="{6D65E329-5D51-92BC-C6BE-DB94F1314BB7}"/>
              </a:ext>
            </a:extLst>
          </p:cNvPr>
          <p:cNvSpPr>
            <a:spLocks noGrp="1" noRot="1" noChangeAspect="1" noMove="1" noResize="1" noEditPoints="1" noAdjustHandles="1" noChangeArrowheads="1" noChangeShapeType="1"/>
          </p:cNvSpPr>
          <p:nvPr/>
        </p:nvSpPr>
        <p:spPr>
          <a:xfrm>
            <a:off x="11269979" y="6241007"/>
            <a:ext cx="152401" cy="150267"/>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 name="Rectangle 3">
            <a:extLst>
              <a:ext uri="{FF2B5EF4-FFF2-40B4-BE49-F238E27FC236}">
                <a16:creationId xmlns:a16="http://schemas.microsoft.com/office/drawing/2014/main" id="{852ECF8B-F1C7-0129-84B7-F282246391EE}"/>
              </a:ext>
            </a:extLst>
          </p:cNvPr>
          <p:cNvSpPr>
            <a:spLocks noGrp="1" noRot="1" noChangeAspect="1" noMove="1" noResize="1" noEditPoints="1" noAdjustHandles="1" noChangeArrowheads="1" noChangeShapeType="1"/>
          </p:cNvSpPr>
          <p:nvPr/>
        </p:nvSpPr>
        <p:spPr>
          <a:xfrm>
            <a:off x="11269978" y="6090740"/>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 name="Rectangle 7">
            <a:extLst>
              <a:ext uri="{FF2B5EF4-FFF2-40B4-BE49-F238E27FC236}">
                <a16:creationId xmlns:a16="http://schemas.microsoft.com/office/drawing/2014/main" id="{437CD14B-F84B-CCBD-AD1C-E50B3498A7F4}"/>
              </a:ext>
            </a:extLst>
          </p:cNvPr>
          <p:cNvSpPr>
            <a:spLocks noGrp="1" noRot="1" noChangeAspect="1" noMove="1" noResize="1" noEditPoints="1" noAdjustHandles="1" noChangeArrowheads="1" noChangeShapeType="1"/>
          </p:cNvSpPr>
          <p:nvPr/>
        </p:nvSpPr>
        <p:spPr>
          <a:xfrm>
            <a:off x="11117576" y="6241006"/>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nvGrpSpPr>
          <p:cNvPr id="14" name="Group 13">
            <a:extLst>
              <a:ext uri="{FF2B5EF4-FFF2-40B4-BE49-F238E27FC236}">
                <a16:creationId xmlns:a16="http://schemas.microsoft.com/office/drawing/2014/main" id="{CEBFB613-A8E6-6FA7-2F86-E62DC39CB5DA}"/>
              </a:ext>
            </a:extLst>
          </p:cNvPr>
          <p:cNvGrpSpPr>
            <a:grpSpLocks noGrp="1" noUngrp="1" noRot="1" noChangeAspect="1" noMove="1" noResize="1"/>
          </p:cNvGrpSpPr>
          <p:nvPr/>
        </p:nvGrpSpPr>
        <p:grpSpPr>
          <a:xfrm>
            <a:off x="769620" y="5007634"/>
            <a:ext cx="361909" cy="356839"/>
            <a:chOff x="666745" y="5063939"/>
            <a:chExt cx="304804" cy="300534"/>
          </a:xfrm>
        </p:grpSpPr>
        <p:sp>
          <p:nvSpPr>
            <p:cNvPr id="9" name="Rectangle 8">
              <a:extLst>
                <a:ext uri="{FF2B5EF4-FFF2-40B4-BE49-F238E27FC236}">
                  <a16:creationId xmlns:a16="http://schemas.microsoft.com/office/drawing/2014/main" id="{218C2F43-5253-66F2-C3F3-CBF1B1B1CD75}"/>
                </a:ext>
              </a:extLst>
            </p:cNvPr>
            <p:cNvSpPr>
              <a:spLocks noGrp="1" noRot="1" noChangeAspect="1" noMove="1" noResize="1" noEditPoints="1" noAdjustHandles="1" noChangeArrowheads="1" noChangeShapeType="1"/>
            </p:cNvSpPr>
            <p:nvPr/>
          </p:nvSpPr>
          <p:spPr>
            <a:xfrm>
              <a:off x="819148" y="5214206"/>
              <a:ext cx="152401" cy="150267"/>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Rectangle 9">
              <a:extLst>
                <a:ext uri="{FF2B5EF4-FFF2-40B4-BE49-F238E27FC236}">
                  <a16:creationId xmlns:a16="http://schemas.microsoft.com/office/drawing/2014/main" id="{89676D25-7806-C01C-299F-D68840A576D3}"/>
                </a:ext>
              </a:extLst>
            </p:cNvPr>
            <p:cNvSpPr>
              <a:spLocks noGrp="1" noRot="1" noChangeAspect="1" noMove="1" noResize="1" noEditPoints="1" noAdjustHandles="1" noChangeArrowheads="1" noChangeShapeType="1"/>
            </p:cNvSpPr>
            <p:nvPr/>
          </p:nvSpPr>
          <p:spPr>
            <a:xfrm>
              <a:off x="819147" y="5063939"/>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Rectangle 12">
              <a:extLst>
                <a:ext uri="{FF2B5EF4-FFF2-40B4-BE49-F238E27FC236}">
                  <a16:creationId xmlns:a16="http://schemas.microsoft.com/office/drawing/2014/main" id="{8A16A0C0-81F7-BDA9-3E79-E9B8D82784F1}"/>
                </a:ext>
              </a:extLst>
            </p:cNvPr>
            <p:cNvSpPr>
              <a:spLocks noGrp="1" noRot="1" noChangeAspect="1" noMove="1" noResize="1" noEditPoints="1" noAdjustHandles="1" noChangeArrowheads="1" noChangeShapeType="1"/>
            </p:cNvSpPr>
            <p:nvPr/>
          </p:nvSpPr>
          <p:spPr>
            <a:xfrm>
              <a:off x="666745" y="5214205"/>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Tree>
    <p:extLst>
      <p:ext uri="{BB962C8B-B14F-4D97-AF65-F5344CB8AC3E}">
        <p14:creationId xmlns:p14="http://schemas.microsoft.com/office/powerpoint/2010/main" val="796362002"/>
      </p:ext>
    </p:extLst>
  </p:cSld>
  <p:clrMapOvr>
    <a:masterClrMapping/>
  </p:clrMapOvr>
  <p:transition>
    <p:fade/>
  </p:transition>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Green Screen Overlay">
            <a:hlinkClick r:id="" action="ppaction://media"/>
            <a:extLst>
              <a:ext uri="{FF2B5EF4-FFF2-40B4-BE49-F238E27FC236}">
                <a16:creationId xmlns:a16="http://schemas.microsoft.com/office/drawing/2014/main" id="{C90003F9-CA64-5424-0F4C-BA04693007A5}"/>
              </a:ext>
            </a:extLst>
          </p:cNvPr>
          <p:cNvPicPr>
            <a:picLocks noGrp="1" noRot="1" noChangeAspect="1" noMove="1" noResize="1" noEditPoints="1" noAdjustHandles="1" noChangeArrowheads="1" noChangeShapeType="1" noCrop="1"/>
          </p:cNvPicPr>
          <p:nvPr>
            <a:videoFile r:link="rId2"/>
            <p:extLst>
              <p:ext uri="{DAA4B4D4-6D71-4841-9C94-3DE7FCFB9230}">
                <p14:media xmlns:p14="http://schemas.microsoft.com/office/powerpoint/2010/main" r:embed="rId1"/>
              </p:ext>
            </p:extLst>
          </p:nvPr>
        </p:nvPicPr>
        <p:blipFill>
          <a:blip r:embed="rId5"/>
          <a:stretch>
            <a:fillRect/>
          </a:stretch>
        </p:blipFill>
        <p:spPr>
          <a:xfrm>
            <a:off x="0" y="-1"/>
            <a:ext cx="12192000" cy="6858000"/>
          </a:xfrm>
          <a:prstGeom prst="rect">
            <a:avLst/>
          </a:prstGeom>
        </p:spPr>
      </p:pic>
      <p:pic>
        <p:nvPicPr>
          <p:cNvPr id="6" name="Picture 5">
            <a:extLst>
              <a:ext uri="{FF2B5EF4-FFF2-40B4-BE49-F238E27FC236}">
                <a16:creationId xmlns:a16="http://schemas.microsoft.com/office/drawing/2014/main" id="{DBF82299-66F8-203C-EAB7-58C375B05777}"/>
              </a:ext>
            </a:extLst>
          </p:cNvPr>
          <p:cNvPicPr>
            <a:picLocks noGrp="1" noRot="1" noChangeAspect="1" noMove="1" noResize="1" noEditPoints="1" noAdjustHandles="1" noChangeArrowheads="1" noChangeShapeType="1" noCrop="1"/>
          </p:cNvPicPr>
          <p:nvPr/>
        </p:nvPicPr>
        <p:blipFill>
          <a:blip r:embed="rId6">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12" name="Rectangle 11">
            <a:extLst>
              <a:ext uri="{FF2B5EF4-FFF2-40B4-BE49-F238E27FC236}">
                <a16:creationId xmlns:a16="http://schemas.microsoft.com/office/drawing/2014/main" id="{31095F5B-0EF1-4FFF-96D1-3A64E1B1597A}"/>
              </a:ext>
            </a:extLst>
          </p:cNvPr>
          <p:cNvSpPr>
            <a:spLocks noGrp="1" noRot="1" noMove="1" noResize="1" noEditPoints="1" noAdjustHandles="1" noChangeArrowheads="1" noChangeShapeType="1"/>
          </p:cNvSpPr>
          <p:nvPr/>
        </p:nvSpPr>
        <p:spPr>
          <a:xfrm>
            <a:off x="0" y="0"/>
            <a:ext cx="12192000" cy="6857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nvGrpSpPr>
          <p:cNvPr id="14" name="Group 13">
            <a:extLst>
              <a:ext uri="{FF2B5EF4-FFF2-40B4-BE49-F238E27FC236}">
                <a16:creationId xmlns:a16="http://schemas.microsoft.com/office/drawing/2014/main" id="{EFEB16A0-434F-4A55-A571-EFA89ACD0694}"/>
              </a:ext>
            </a:extLst>
          </p:cNvPr>
          <p:cNvGrpSpPr/>
          <p:nvPr/>
        </p:nvGrpSpPr>
        <p:grpSpPr>
          <a:xfrm>
            <a:off x="3647887" y="5288568"/>
            <a:ext cx="4089581" cy="564634"/>
            <a:chOff x="3547769" y="5594910"/>
            <a:chExt cx="2517992" cy="564634"/>
          </a:xfrm>
        </p:grpSpPr>
        <p:sp>
          <p:nvSpPr>
            <p:cNvPr id="27" name="Rectangle 26">
              <a:extLst>
                <a:ext uri="{FF2B5EF4-FFF2-40B4-BE49-F238E27FC236}">
                  <a16:creationId xmlns:a16="http://schemas.microsoft.com/office/drawing/2014/main" id="{854902E9-394C-493F-AAE5-0F19767239F1}"/>
                </a:ext>
              </a:extLst>
            </p:cNvPr>
            <p:cNvSpPr/>
            <p:nvPr/>
          </p:nvSpPr>
          <p:spPr>
            <a:xfrm>
              <a:off x="3547772" y="5594910"/>
              <a:ext cx="1296106" cy="400110"/>
            </a:xfrm>
            <a:prstGeom prst="rect">
              <a:avLst/>
            </a:prstGeom>
            <a:noFill/>
          </p:spPr>
          <p:txBody>
            <a:bodyPr wrap="none" lIns="91440" tIns="45720" rIns="91440" bIns="4572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w="0"/>
                  <a:solidFill>
                    <a:prstClr val="white"/>
                  </a:solidFill>
                  <a:effectLst/>
                  <a:uLnTx/>
                  <a:uFillTx/>
                  <a:latin typeface="Montserrat SemiBold" panose="00000700000000000000" pitchFamily="2" charset="0"/>
                  <a:ea typeface="+mn-ea"/>
                  <a:cs typeface="+mn-cs"/>
                </a:rPr>
                <a:t>HANYA MUSIK</a:t>
              </a:r>
              <a:endParaRPr kumimoji="0" lang="id-ID" sz="2000" b="0" i="0" u="none" strike="noStrike" kern="1200" cap="none" spc="0" normalizeH="0" baseline="0" noProof="0" dirty="0">
                <a:ln w="0"/>
                <a:solidFill>
                  <a:prstClr val="white"/>
                </a:solidFill>
                <a:effectLst/>
                <a:uLnTx/>
                <a:uFillTx/>
                <a:latin typeface="Montserrat SemiBold" panose="00000700000000000000" pitchFamily="2" charset="0"/>
                <a:ea typeface="+mn-ea"/>
                <a:cs typeface="+mn-cs"/>
              </a:endParaRPr>
            </a:p>
          </p:txBody>
        </p:sp>
        <p:sp>
          <p:nvSpPr>
            <p:cNvPr id="28" name="Rectangle 27">
              <a:extLst>
                <a:ext uri="{FF2B5EF4-FFF2-40B4-BE49-F238E27FC236}">
                  <a16:creationId xmlns:a16="http://schemas.microsoft.com/office/drawing/2014/main" id="{08508F71-ED78-4BC3-832A-C78930F1B964}"/>
                </a:ext>
              </a:extLst>
            </p:cNvPr>
            <p:cNvSpPr/>
            <p:nvPr/>
          </p:nvSpPr>
          <p:spPr>
            <a:xfrm>
              <a:off x="3547769" y="5882545"/>
              <a:ext cx="2517992" cy="276999"/>
            </a:xfrm>
            <a:prstGeom prst="rect">
              <a:avLst/>
            </a:prstGeom>
            <a:noFill/>
          </p:spPr>
          <p:txBody>
            <a:bodyPr wrap="none" lIns="91440" tIns="45720" rIns="91440" bIns="4572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1" u="none" strike="noStrike" kern="1200" cap="none" spc="0" normalizeH="0" baseline="0" noProof="1">
                  <a:ln w="0"/>
                  <a:solidFill>
                    <a:prstClr val="white"/>
                  </a:solidFill>
                  <a:effectLst/>
                  <a:uLnTx/>
                  <a:uFillTx/>
                  <a:latin typeface="Montserrat" panose="00000500000000000000" pitchFamily="2" charset="0"/>
                  <a:ea typeface="+mn-ea"/>
                  <a:cs typeface="+mn-cs"/>
                </a:rPr>
                <a:t>Ibadah Kenaikan Tuhan Yesus – HKBP Jatinegara</a:t>
              </a:r>
              <a:endParaRPr kumimoji="0" lang="id-ID" sz="1200" b="0" i="1" u="none" strike="noStrike" kern="1200" cap="none" spc="0" normalizeH="0" baseline="0" noProof="1">
                <a:ln w="0"/>
                <a:solidFill>
                  <a:prstClr val="white"/>
                </a:solidFill>
                <a:effectLst/>
                <a:uLnTx/>
                <a:uFillTx/>
                <a:latin typeface="Montserrat" panose="00000500000000000000" pitchFamily="2" charset="0"/>
                <a:ea typeface="+mn-ea"/>
                <a:cs typeface="+mn-cs"/>
              </a:endParaRPr>
            </a:p>
          </p:txBody>
        </p:sp>
      </p:grpSp>
      <p:pic>
        <p:nvPicPr>
          <p:cNvPr id="10" name="Picture 9" descr="A blue church with white crosses&#10;&#10;Description automatically generated">
            <a:extLst>
              <a:ext uri="{FF2B5EF4-FFF2-40B4-BE49-F238E27FC236}">
                <a16:creationId xmlns:a16="http://schemas.microsoft.com/office/drawing/2014/main" id="{4E40EFA1-B2C4-0F15-BDF0-0EC2159C70F2}"/>
              </a:ext>
            </a:extLst>
          </p:cNvPr>
          <p:cNvPicPr>
            <a:picLocks noGrp="1" noRot="1" noChangeAspect="1" noMove="1" noResize="1" noEditPoints="1" noAdjustHandles="1" noChangeArrowheads="1" noChangeShapeType="1" noCrop="1"/>
          </p:cNvPicPr>
          <p:nvPr/>
        </p:nvPicPr>
        <p:blipFill>
          <a:blip r:embed="rId7">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2514042" y="5342975"/>
            <a:ext cx="650686" cy="426134"/>
          </a:xfrm>
          <a:prstGeom prst="rect">
            <a:avLst/>
          </a:prstGeom>
          <a:effectLst>
            <a:innerShdw blurRad="114300">
              <a:prstClr val="black">
                <a:alpha val="75000"/>
              </a:prstClr>
            </a:innerShdw>
          </a:effectLst>
        </p:spPr>
      </p:pic>
    </p:spTree>
    <p:extLst>
      <p:ext uri="{BB962C8B-B14F-4D97-AF65-F5344CB8AC3E}">
        <p14:creationId xmlns:p14="http://schemas.microsoft.com/office/powerpoint/2010/main" val="42092336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4672" fill="hold"/>
                                        <p:tgtEl>
                                          <p:spTgt spid="8"/>
                                        </p:tgtEl>
                                      </p:cBhvr>
                                    </p:cmd>
                                  </p:childTnLst>
                                </p:cTn>
                              </p:par>
                              <p:par>
                                <p:cTn id="7" presetID="10" presetClass="entr" presetSubtype="0" fill="hold" nodeType="withEffect">
                                  <p:stCondLst>
                                    <p:cond delay="1750"/>
                                  </p:stCondLst>
                                  <p:childTnLst>
                                    <p:set>
                                      <p:cBhvr>
                                        <p:cTn id="8" dur="1" fill="hold">
                                          <p:stCondLst>
                                            <p:cond delay="0"/>
                                          </p:stCondLst>
                                        </p:cTn>
                                        <p:tgtEl>
                                          <p:spTgt spid="6"/>
                                        </p:tgtEl>
                                        <p:attrNameLst>
                                          <p:attrName>style.visibility</p:attrName>
                                        </p:attrNameLst>
                                      </p:cBhvr>
                                      <p:to>
                                        <p:strVal val="visible"/>
                                      </p:to>
                                    </p:set>
                                    <p:animEffect transition="in" filter="fade">
                                      <p:cBhvr>
                                        <p:cTn id="9" dur="500"/>
                                        <p:tgtEl>
                                          <p:spTgt spid="6"/>
                                        </p:tgtEl>
                                      </p:cBhvr>
                                    </p:animEffect>
                                  </p:childTnLst>
                                </p:cTn>
                              </p:par>
                              <p:par>
                                <p:cTn id="10" presetID="9" presetClass="entr" presetSubtype="0" fill="hold" nodeType="withEffect">
                                  <p:stCondLst>
                                    <p:cond delay="1750"/>
                                  </p:stCondLst>
                                  <p:childTnLst>
                                    <p:set>
                                      <p:cBhvr>
                                        <p:cTn id="11" dur="1" fill="hold">
                                          <p:stCondLst>
                                            <p:cond delay="0"/>
                                          </p:stCondLst>
                                        </p:cTn>
                                        <p:tgtEl>
                                          <p:spTgt spid="14"/>
                                        </p:tgtEl>
                                        <p:attrNameLst>
                                          <p:attrName>style.visibility</p:attrName>
                                        </p:attrNameLst>
                                      </p:cBhvr>
                                      <p:to>
                                        <p:strVal val="visible"/>
                                      </p:to>
                                    </p:set>
                                    <p:animEffect transition="in" filter="dissolve">
                                      <p:cBhvr>
                                        <p:cTn id="12" dur="500"/>
                                        <p:tgtEl>
                                          <p:spTgt spid="14"/>
                                        </p:tgtEl>
                                      </p:cBhvr>
                                    </p:animEffect>
                                  </p:childTnLst>
                                </p:cTn>
                              </p:par>
                              <p:par>
                                <p:cTn id="13" presetID="9" presetClass="entr" presetSubtype="0" fill="hold" nodeType="withEffect">
                                  <p:stCondLst>
                                    <p:cond delay="1750"/>
                                  </p:stCondLst>
                                  <p:childTnLst>
                                    <p:set>
                                      <p:cBhvr>
                                        <p:cTn id="14" dur="1" fill="hold">
                                          <p:stCondLst>
                                            <p:cond delay="0"/>
                                          </p:stCondLst>
                                        </p:cTn>
                                        <p:tgtEl>
                                          <p:spTgt spid="10"/>
                                        </p:tgtEl>
                                        <p:attrNameLst>
                                          <p:attrName>style.visibility</p:attrName>
                                        </p:attrNameLst>
                                      </p:cBhvr>
                                      <p:to>
                                        <p:strVal val="visible"/>
                                      </p:to>
                                    </p:set>
                                    <p:animEffect transition="in" filter="dissolve">
                                      <p:cBhvr>
                                        <p:cTn id="15"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video>
              <p:cMediaNode vol="80000" mute="1">
                <p:cTn id="16" fill="hold" display="0">
                  <p:stCondLst>
                    <p:cond delay="indefinite"/>
                  </p:stCondLst>
                </p:cTn>
                <p:tgtEl>
                  <p:spTgt spid="8"/>
                </p:tgtEl>
              </p:cMediaNode>
            </p:video>
          </p:childTnLst>
        </p:cTn>
      </p:par>
    </p:tnLst>
  </p:timing>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31095F5B-0EF1-4FFF-96D1-3A64E1B1597A}"/>
              </a:ext>
            </a:extLst>
          </p:cNvPr>
          <p:cNvSpPr/>
          <p:nvPr/>
        </p:nvSpPr>
        <p:spPr>
          <a:xfrm>
            <a:off x="0" y="0"/>
            <a:ext cx="12192000" cy="6857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Tree>
    <p:extLst>
      <p:ext uri="{BB962C8B-B14F-4D97-AF65-F5344CB8AC3E}">
        <p14:creationId xmlns:p14="http://schemas.microsoft.com/office/powerpoint/2010/main" val="1303048602"/>
      </p:ext>
    </p:extLst>
  </p:cSld>
  <p:clrMapOvr>
    <a:masterClrMapping/>
  </p:clrMapOvr>
  <p:transition>
    <p:fade/>
  </p:transition>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Green Screen Overlay">
            <a:hlinkClick r:id="" action="ppaction://media"/>
            <a:extLst>
              <a:ext uri="{FF2B5EF4-FFF2-40B4-BE49-F238E27FC236}">
                <a16:creationId xmlns:a16="http://schemas.microsoft.com/office/drawing/2014/main" id="{C90003F9-CA64-5424-0F4C-BA04693007A5}"/>
              </a:ext>
            </a:extLst>
          </p:cNvPr>
          <p:cNvPicPr>
            <a:picLocks noGrp="1" noRot="1" noChangeAspect="1" noMove="1" noResize="1" noEditPoints="1" noAdjustHandles="1" noChangeArrowheads="1" noChangeShapeType="1" noCrop="1"/>
          </p:cNvPicPr>
          <p:nvPr>
            <a:videoFile r:link="rId2"/>
            <p:extLst>
              <p:ext uri="{DAA4B4D4-6D71-4841-9C94-3DE7FCFB9230}">
                <p14:media xmlns:p14="http://schemas.microsoft.com/office/powerpoint/2010/main" r:embed="rId1"/>
              </p:ext>
            </p:extLst>
          </p:nvPr>
        </p:nvPicPr>
        <p:blipFill>
          <a:blip r:embed="rId5"/>
          <a:stretch>
            <a:fillRect/>
          </a:stretch>
        </p:blipFill>
        <p:spPr>
          <a:xfrm>
            <a:off x="0" y="-1"/>
            <a:ext cx="12192000" cy="6858000"/>
          </a:xfrm>
          <a:prstGeom prst="rect">
            <a:avLst/>
          </a:prstGeom>
        </p:spPr>
      </p:pic>
      <p:pic>
        <p:nvPicPr>
          <p:cNvPr id="6" name="Picture 5">
            <a:extLst>
              <a:ext uri="{FF2B5EF4-FFF2-40B4-BE49-F238E27FC236}">
                <a16:creationId xmlns:a16="http://schemas.microsoft.com/office/drawing/2014/main" id="{DBF82299-66F8-203C-EAB7-58C375B05777}"/>
              </a:ext>
            </a:extLst>
          </p:cNvPr>
          <p:cNvPicPr>
            <a:picLocks noGrp="1" noRot="1" noChangeAspect="1" noMove="1" noResize="1" noEditPoints="1" noAdjustHandles="1" noChangeArrowheads="1" noChangeShapeType="1" noCrop="1"/>
          </p:cNvPicPr>
          <p:nvPr/>
        </p:nvPicPr>
        <p:blipFill>
          <a:blip r:embed="rId6">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12" name="Rectangle 11">
            <a:extLst>
              <a:ext uri="{FF2B5EF4-FFF2-40B4-BE49-F238E27FC236}">
                <a16:creationId xmlns:a16="http://schemas.microsoft.com/office/drawing/2014/main" id="{31095F5B-0EF1-4FFF-96D1-3A64E1B1597A}"/>
              </a:ext>
            </a:extLst>
          </p:cNvPr>
          <p:cNvSpPr>
            <a:spLocks noGrp="1" noRot="1" noMove="1" noResize="1" noEditPoints="1" noAdjustHandles="1" noChangeArrowheads="1" noChangeShapeType="1"/>
          </p:cNvSpPr>
          <p:nvPr/>
        </p:nvSpPr>
        <p:spPr>
          <a:xfrm>
            <a:off x="0" y="0"/>
            <a:ext cx="12192000" cy="6857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nvGrpSpPr>
          <p:cNvPr id="14" name="Group 13">
            <a:extLst>
              <a:ext uri="{FF2B5EF4-FFF2-40B4-BE49-F238E27FC236}">
                <a16:creationId xmlns:a16="http://schemas.microsoft.com/office/drawing/2014/main" id="{EFEB16A0-434F-4A55-A571-EFA89ACD0694}"/>
              </a:ext>
            </a:extLst>
          </p:cNvPr>
          <p:cNvGrpSpPr/>
          <p:nvPr/>
        </p:nvGrpSpPr>
        <p:grpSpPr>
          <a:xfrm>
            <a:off x="3647886" y="5288568"/>
            <a:ext cx="4434232" cy="564634"/>
            <a:chOff x="3547769" y="5594910"/>
            <a:chExt cx="2730197" cy="564634"/>
          </a:xfrm>
        </p:grpSpPr>
        <p:sp>
          <p:nvSpPr>
            <p:cNvPr id="27" name="Rectangle 26">
              <a:extLst>
                <a:ext uri="{FF2B5EF4-FFF2-40B4-BE49-F238E27FC236}">
                  <a16:creationId xmlns:a16="http://schemas.microsoft.com/office/drawing/2014/main" id="{854902E9-394C-493F-AAE5-0F19767239F1}"/>
                </a:ext>
              </a:extLst>
            </p:cNvPr>
            <p:cNvSpPr/>
            <p:nvPr/>
          </p:nvSpPr>
          <p:spPr>
            <a:xfrm>
              <a:off x="3547772" y="5594910"/>
              <a:ext cx="2730194" cy="400110"/>
            </a:xfrm>
            <a:prstGeom prst="rect">
              <a:avLst/>
            </a:prstGeom>
            <a:noFill/>
          </p:spPr>
          <p:txBody>
            <a:bodyPr wrap="none" lIns="91440" tIns="45720" rIns="91440" bIns="4572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err="1">
                  <a:ln w="0"/>
                  <a:solidFill>
                    <a:prstClr val="white"/>
                  </a:solidFill>
                  <a:effectLst/>
                  <a:uLnTx/>
                  <a:uFillTx/>
                  <a:latin typeface="Montserrat SemiBold" panose="00000700000000000000" pitchFamily="2" charset="0"/>
                  <a:ea typeface="+mn-ea"/>
                  <a:cs typeface="+mn-cs"/>
                </a:rPr>
                <a:t>Pdt</a:t>
              </a:r>
              <a:r>
                <a:rPr lang="en-US" sz="2000" dirty="0">
                  <a:ln w="0"/>
                  <a:solidFill>
                    <a:prstClr val="white"/>
                  </a:solidFill>
                  <a:latin typeface="Montserrat SemiBold" panose="00000700000000000000" pitchFamily="2" charset="0"/>
                </a:rPr>
                <a:t>. NAMA DAN MARGA, GELAR</a:t>
              </a:r>
              <a:endParaRPr kumimoji="0" lang="id-ID" sz="2000" b="0" i="0" u="none" strike="noStrike" kern="1200" cap="none" spc="0" normalizeH="0" baseline="0" noProof="0" dirty="0">
                <a:ln w="0"/>
                <a:solidFill>
                  <a:prstClr val="white"/>
                </a:solidFill>
                <a:effectLst/>
                <a:uLnTx/>
                <a:uFillTx/>
                <a:latin typeface="Montserrat SemiBold" panose="00000700000000000000" pitchFamily="2" charset="0"/>
                <a:ea typeface="+mn-ea"/>
                <a:cs typeface="+mn-cs"/>
              </a:endParaRPr>
            </a:p>
          </p:txBody>
        </p:sp>
        <p:sp>
          <p:nvSpPr>
            <p:cNvPr id="28" name="Rectangle 27">
              <a:extLst>
                <a:ext uri="{FF2B5EF4-FFF2-40B4-BE49-F238E27FC236}">
                  <a16:creationId xmlns:a16="http://schemas.microsoft.com/office/drawing/2014/main" id="{08508F71-ED78-4BC3-832A-C78930F1B964}"/>
                </a:ext>
              </a:extLst>
            </p:cNvPr>
            <p:cNvSpPr/>
            <p:nvPr/>
          </p:nvSpPr>
          <p:spPr>
            <a:xfrm>
              <a:off x="3547769" y="5882545"/>
              <a:ext cx="2336388" cy="276999"/>
            </a:xfrm>
            <a:prstGeom prst="rect">
              <a:avLst/>
            </a:prstGeom>
            <a:noFill/>
          </p:spPr>
          <p:txBody>
            <a:bodyPr wrap="none" lIns="91440" tIns="45720" rIns="91440" bIns="4572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1" u="none" strike="noStrike" kern="1200" cap="none" spc="0" normalizeH="0" baseline="0" noProof="1">
                  <a:ln w="0"/>
                  <a:solidFill>
                    <a:prstClr val="white"/>
                  </a:solidFill>
                  <a:effectLst/>
                  <a:uLnTx/>
                  <a:uFillTx/>
                  <a:latin typeface="Montserrat" panose="00000500000000000000" pitchFamily="2" charset="0"/>
                  <a:ea typeface="+mn-ea"/>
                  <a:cs typeface="+mn-cs"/>
                </a:rPr>
                <a:t>Pendeta Ressort/Fungsional HKBP Jatinegara</a:t>
              </a:r>
              <a:endParaRPr kumimoji="0" lang="id-ID" sz="1200" b="0" i="1" u="none" strike="noStrike" kern="1200" cap="none" spc="0" normalizeH="0" baseline="0" noProof="1">
                <a:ln w="0"/>
                <a:solidFill>
                  <a:prstClr val="white"/>
                </a:solidFill>
                <a:effectLst/>
                <a:uLnTx/>
                <a:uFillTx/>
                <a:latin typeface="Montserrat" panose="00000500000000000000" pitchFamily="2" charset="0"/>
                <a:ea typeface="+mn-ea"/>
                <a:cs typeface="+mn-cs"/>
              </a:endParaRPr>
            </a:p>
          </p:txBody>
        </p:sp>
      </p:grpSp>
      <p:pic>
        <p:nvPicPr>
          <p:cNvPr id="10" name="Picture 9" descr="A blue church with white crosses&#10;&#10;Description automatically generated">
            <a:extLst>
              <a:ext uri="{FF2B5EF4-FFF2-40B4-BE49-F238E27FC236}">
                <a16:creationId xmlns:a16="http://schemas.microsoft.com/office/drawing/2014/main" id="{4E40EFA1-B2C4-0F15-BDF0-0EC2159C70F2}"/>
              </a:ext>
            </a:extLst>
          </p:cNvPr>
          <p:cNvPicPr>
            <a:picLocks noGrp="1" noRot="1" noChangeAspect="1" noMove="1" noResize="1" noEditPoints="1" noAdjustHandles="1" noChangeArrowheads="1" noChangeShapeType="1" noCrop="1"/>
          </p:cNvPicPr>
          <p:nvPr/>
        </p:nvPicPr>
        <p:blipFill>
          <a:blip r:embed="rId7">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2514042" y="5342975"/>
            <a:ext cx="650686" cy="426134"/>
          </a:xfrm>
          <a:prstGeom prst="rect">
            <a:avLst/>
          </a:prstGeom>
          <a:effectLst>
            <a:innerShdw blurRad="114300">
              <a:prstClr val="black">
                <a:alpha val="75000"/>
              </a:prstClr>
            </a:innerShdw>
          </a:effectLst>
        </p:spPr>
      </p:pic>
    </p:spTree>
    <p:extLst>
      <p:ext uri="{BB962C8B-B14F-4D97-AF65-F5344CB8AC3E}">
        <p14:creationId xmlns:p14="http://schemas.microsoft.com/office/powerpoint/2010/main" val="17079633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4672" fill="hold"/>
                                        <p:tgtEl>
                                          <p:spTgt spid="8"/>
                                        </p:tgtEl>
                                      </p:cBhvr>
                                    </p:cmd>
                                  </p:childTnLst>
                                </p:cTn>
                              </p:par>
                              <p:par>
                                <p:cTn id="7" presetID="10" presetClass="entr" presetSubtype="0" fill="hold" nodeType="withEffect">
                                  <p:stCondLst>
                                    <p:cond delay="1750"/>
                                  </p:stCondLst>
                                  <p:childTnLst>
                                    <p:set>
                                      <p:cBhvr>
                                        <p:cTn id="8" dur="1" fill="hold">
                                          <p:stCondLst>
                                            <p:cond delay="0"/>
                                          </p:stCondLst>
                                        </p:cTn>
                                        <p:tgtEl>
                                          <p:spTgt spid="6"/>
                                        </p:tgtEl>
                                        <p:attrNameLst>
                                          <p:attrName>style.visibility</p:attrName>
                                        </p:attrNameLst>
                                      </p:cBhvr>
                                      <p:to>
                                        <p:strVal val="visible"/>
                                      </p:to>
                                    </p:set>
                                    <p:animEffect transition="in" filter="fade">
                                      <p:cBhvr>
                                        <p:cTn id="9" dur="500"/>
                                        <p:tgtEl>
                                          <p:spTgt spid="6"/>
                                        </p:tgtEl>
                                      </p:cBhvr>
                                    </p:animEffect>
                                  </p:childTnLst>
                                </p:cTn>
                              </p:par>
                              <p:par>
                                <p:cTn id="10" presetID="9" presetClass="entr" presetSubtype="0" fill="hold" nodeType="withEffect">
                                  <p:stCondLst>
                                    <p:cond delay="1750"/>
                                  </p:stCondLst>
                                  <p:childTnLst>
                                    <p:set>
                                      <p:cBhvr>
                                        <p:cTn id="11" dur="1" fill="hold">
                                          <p:stCondLst>
                                            <p:cond delay="0"/>
                                          </p:stCondLst>
                                        </p:cTn>
                                        <p:tgtEl>
                                          <p:spTgt spid="14"/>
                                        </p:tgtEl>
                                        <p:attrNameLst>
                                          <p:attrName>style.visibility</p:attrName>
                                        </p:attrNameLst>
                                      </p:cBhvr>
                                      <p:to>
                                        <p:strVal val="visible"/>
                                      </p:to>
                                    </p:set>
                                    <p:animEffect transition="in" filter="dissolve">
                                      <p:cBhvr>
                                        <p:cTn id="12" dur="500"/>
                                        <p:tgtEl>
                                          <p:spTgt spid="14"/>
                                        </p:tgtEl>
                                      </p:cBhvr>
                                    </p:animEffect>
                                  </p:childTnLst>
                                </p:cTn>
                              </p:par>
                              <p:par>
                                <p:cTn id="13" presetID="9" presetClass="entr" presetSubtype="0" fill="hold" nodeType="withEffect">
                                  <p:stCondLst>
                                    <p:cond delay="1750"/>
                                  </p:stCondLst>
                                  <p:childTnLst>
                                    <p:set>
                                      <p:cBhvr>
                                        <p:cTn id="14" dur="1" fill="hold">
                                          <p:stCondLst>
                                            <p:cond delay="0"/>
                                          </p:stCondLst>
                                        </p:cTn>
                                        <p:tgtEl>
                                          <p:spTgt spid="10"/>
                                        </p:tgtEl>
                                        <p:attrNameLst>
                                          <p:attrName>style.visibility</p:attrName>
                                        </p:attrNameLst>
                                      </p:cBhvr>
                                      <p:to>
                                        <p:strVal val="visible"/>
                                      </p:to>
                                    </p:set>
                                    <p:animEffect transition="in" filter="dissolve">
                                      <p:cBhvr>
                                        <p:cTn id="15"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video>
              <p:cMediaNode vol="80000" mute="1">
                <p:cTn id="16" fill="hold" display="0">
                  <p:stCondLst>
                    <p:cond delay="indefinite"/>
                  </p:stCondLst>
                </p:cTn>
                <p:tgtEl>
                  <p:spTgt spid="8"/>
                </p:tgtEl>
              </p:cMediaNode>
            </p:video>
          </p:childTnLst>
        </p:cTn>
      </p:par>
    </p:tnLst>
  </p:timing>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Green Screen Overlay">
            <a:hlinkClick r:id="" action="ppaction://media"/>
            <a:extLst>
              <a:ext uri="{FF2B5EF4-FFF2-40B4-BE49-F238E27FC236}">
                <a16:creationId xmlns:a16="http://schemas.microsoft.com/office/drawing/2014/main" id="{C90003F9-CA64-5424-0F4C-BA04693007A5}"/>
              </a:ext>
            </a:extLst>
          </p:cNvPr>
          <p:cNvPicPr>
            <a:picLocks noGrp="1" noRot="1" noChangeAspect="1" noMove="1" noResize="1" noEditPoints="1" noAdjustHandles="1" noChangeArrowheads="1" noChangeShapeType="1" noCrop="1"/>
          </p:cNvPicPr>
          <p:nvPr>
            <a:videoFile r:link="rId2"/>
            <p:extLst>
              <p:ext uri="{DAA4B4D4-6D71-4841-9C94-3DE7FCFB9230}">
                <p14:media xmlns:p14="http://schemas.microsoft.com/office/powerpoint/2010/main" r:embed="rId1"/>
              </p:ext>
            </p:extLst>
          </p:nvPr>
        </p:nvPicPr>
        <p:blipFill>
          <a:blip r:embed="rId5"/>
          <a:stretch>
            <a:fillRect/>
          </a:stretch>
        </p:blipFill>
        <p:spPr>
          <a:xfrm>
            <a:off x="0" y="-1"/>
            <a:ext cx="12192000" cy="6858000"/>
          </a:xfrm>
          <a:prstGeom prst="rect">
            <a:avLst/>
          </a:prstGeom>
        </p:spPr>
      </p:pic>
      <p:pic>
        <p:nvPicPr>
          <p:cNvPr id="6" name="Picture 5">
            <a:extLst>
              <a:ext uri="{FF2B5EF4-FFF2-40B4-BE49-F238E27FC236}">
                <a16:creationId xmlns:a16="http://schemas.microsoft.com/office/drawing/2014/main" id="{DBF82299-66F8-203C-EAB7-58C375B05777}"/>
              </a:ext>
            </a:extLst>
          </p:cNvPr>
          <p:cNvPicPr>
            <a:picLocks noGrp="1" noRot="1" noChangeAspect="1" noMove="1" noResize="1" noEditPoints="1" noAdjustHandles="1" noChangeArrowheads="1" noChangeShapeType="1" noCrop="1"/>
          </p:cNvPicPr>
          <p:nvPr/>
        </p:nvPicPr>
        <p:blipFill>
          <a:blip r:embed="rId6">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12" name="Rectangle 11">
            <a:extLst>
              <a:ext uri="{FF2B5EF4-FFF2-40B4-BE49-F238E27FC236}">
                <a16:creationId xmlns:a16="http://schemas.microsoft.com/office/drawing/2014/main" id="{31095F5B-0EF1-4FFF-96D1-3A64E1B1597A}"/>
              </a:ext>
            </a:extLst>
          </p:cNvPr>
          <p:cNvSpPr>
            <a:spLocks noGrp="1" noRot="1" noMove="1" noResize="1" noEditPoints="1" noAdjustHandles="1" noChangeArrowheads="1" noChangeShapeType="1"/>
          </p:cNvSpPr>
          <p:nvPr/>
        </p:nvSpPr>
        <p:spPr>
          <a:xfrm>
            <a:off x="0" y="0"/>
            <a:ext cx="12192000" cy="6857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nvGrpSpPr>
          <p:cNvPr id="14" name="Group 13">
            <a:extLst>
              <a:ext uri="{FF2B5EF4-FFF2-40B4-BE49-F238E27FC236}">
                <a16:creationId xmlns:a16="http://schemas.microsoft.com/office/drawing/2014/main" id="{EFEB16A0-434F-4A55-A571-EFA89ACD0694}"/>
              </a:ext>
            </a:extLst>
          </p:cNvPr>
          <p:cNvGrpSpPr/>
          <p:nvPr/>
        </p:nvGrpSpPr>
        <p:grpSpPr>
          <a:xfrm>
            <a:off x="3647887" y="5288568"/>
            <a:ext cx="4988871" cy="564634"/>
            <a:chOff x="3547769" y="5594910"/>
            <a:chExt cx="3071693" cy="564634"/>
          </a:xfrm>
        </p:grpSpPr>
        <p:sp>
          <p:nvSpPr>
            <p:cNvPr id="27" name="Rectangle 26">
              <a:extLst>
                <a:ext uri="{FF2B5EF4-FFF2-40B4-BE49-F238E27FC236}">
                  <a16:creationId xmlns:a16="http://schemas.microsoft.com/office/drawing/2014/main" id="{854902E9-394C-493F-AAE5-0F19767239F1}"/>
                </a:ext>
              </a:extLst>
            </p:cNvPr>
            <p:cNvSpPr/>
            <p:nvPr/>
          </p:nvSpPr>
          <p:spPr>
            <a:xfrm>
              <a:off x="3547772" y="5594910"/>
              <a:ext cx="3071690" cy="400110"/>
            </a:xfrm>
            <a:prstGeom prst="rect">
              <a:avLst/>
            </a:prstGeom>
            <a:noFill/>
          </p:spPr>
          <p:txBody>
            <a:bodyPr wrap="none" lIns="91440" tIns="45720" rIns="91440" bIns="4572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w="0"/>
                  <a:solidFill>
                    <a:prstClr val="white"/>
                  </a:solidFill>
                  <a:effectLst/>
                  <a:uLnTx/>
                  <a:uFillTx/>
                  <a:latin typeface="Montserrat SemiBold" panose="00000700000000000000" pitchFamily="2" charset="0"/>
                  <a:ea typeface="+mn-ea"/>
                  <a:cs typeface="+mn-cs"/>
                </a:rPr>
                <a:t>KHOTBAH: (NAMA KITAB) ?? : ?? - ??</a:t>
              </a:r>
              <a:endParaRPr kumimoji="0" lang="id-ID" sz="2000" b="0" i="0" u="none" strike="noStrike" kern="1200" cap="none" spc="0" normalizeH="0" baseline="0" noProof="0" dirty="0">
                <a:ln w="0"/>
                <a:solidFill>
                  <a:prstClr val="white"/>
                </a:solidFill>
                <a:effectLst/>
                <a:uLnTx/>
                <a:uFillTx/>
                <a:latin typeface="Montserrat SemiBold" panose="00000700000000000000" pitchFamily="2" charset="0"/>
                <a:ea typeface="+mn-ea"/>
                <a:cs typeface="+mn-cs"/>
              </a:endParaRPr>
            </a:p>
          </p:txBody>
        </p:sp>
        <p:sp>
          <p:nvSpPr>
            <p:cNvPr id="28" name="Rectangle 27">
              <a:extLst>
                <a:ext uri="{FF2B5EF4-FFF2-40B4-BE49-F238E27FC236}">
                  <a16:creationId xmlns:a16="http://schemas.microsoft.com/office/drawing/2014/main" id="{08508F71-ED78-4BC3-832A-C78930F1B964}"/>
                </a:ext>
              </a:extLst>
            </p:cNvPr>
            <p:cNvSpPr/>
            <p:nvPr/>
          </p:nvSpPr>
          <p:spPr>
            <a:xfrm>
              <a:off x="3547769" y="5882545"/>
              <a:ext cx="2517992" cy="276999"/>
            </a:xfrm>
            <a:prstGeom prst="rect">
              <a:avLst/>
            </a:prstGeom>
            <a:noFill/>
          </p:spPr>
          <p:txBody>
            <a:bodyPr wrap="none" lIns="91440" tIns="45720" rIns="91440" bIns="4572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1" u="none" strike="noStrike" kern="1200" cap="none" spc="0" normalizeH="0" baseline="0" noProof="1">
                  <a:ln w="0"/>
                  <a:solidFill>
                    <a:prstClr val="white"/>
                  </a:solidFill>
                  <a:effectLst/>
                  <a:uLnTx/>
                  <a:uFillTx/>
                  <a:latin typeface="Montserrat" panose="00000500000000000000" pitchFamily="2" charset="0"/>
                  <a:ea typeface="+mn-ea"/>
                  <a:cs typeface="+mn-cs"/>
                </a:rPr>
                <a:t>Ibadah Kenaikan Tuhan Yesus – HKBP Jatinegara</a:t>
              </a:r>
              <a:endParaRPr kumimoji="0" lang="id-ID" sz="1200" b="0" i="1" u="none" strike="noStrike" kern="1200" cap="none" spc="0" normalizeH="0" baseline="0" noProof="1">
                <a:ln w="0"/>
                <a:solidFill>
                  <a:prstClr val="white"/>
                </a:solidFill>
                <a:effectLst/>
                <a:uLnTx/>
                <a:uFillTx/>
                <a:latin typeface="Montserrat" panose="00000500000000000000" pitchFamily="2" charset="0"/>
                <a:ea typeface="+mn-ea"/>
                <a:cs typeface="+mn-cs"/>
              </a:endParaRPr>
            </a:p>
          </p:txBody>
        </p:sp>
      </p:grpSp>
      <p:pic>
        <p:nvPicPr>
          <p:cNvPr id="10" name="Picture 9" descr="A blue church with white crosses&#10;&#10;Description automatically generated">
            <a:extLst>
              <a:ext uri="{FF2B5EF4-FFF2-40B4-BE49-F238E27FC236}">
                <a16:creationId xmlns:a16="http://schemas.microsoft.com/office/drawing/2014/main" id="{4E40EFA1-B2C4-0F15-BDF0-0EC2159C70F2}"/>
              </a:ext>
            </a:extLst>
          </p:cNvPr>
          <p:cNvPicPr>
            <a:picLocks noGrp="1" noRot="1" noChangeAspect="1" noMove="1" noResize="1" noEditPoints="1" noAdjustHandles="1" noChangeArrowheads="1" noChangeShapeType="1" noCrop="1"/>
          </p:cNvPicPr>
          <p:nvPr/>
        </p:nvPicPr>
        <p:blipFill>
          <a:blip r:embed="rId7">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2514042" y="5342975"/>
            <a:ext cx="650686" cy="426134"/>
          </a:xfrm>
          <a:prstGeom prst="rect">
            <a:avLst/>
          </a:prstGeom>
          <a:effectLst>
            <a:innerShdw blurRad="114300">
              <a:prstClr val="black">
                <a:alpha val="75000"/>
              </a:prstClr>
            </a:innerShdw>
          </a:effectLst>
        </p:spPr>
      </p:pic>
    </p:spTree>
    <p:extLst>
      <p:ext uri="{BB962C8B-B14F-4D97-AF65-F5344CB8AC3E}">
        <p14:creationId xmlns:p14="http://schemas.microsoft.com/office/powerpoint/2010/main" val="9581315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4672" fill="hold"/>
                                        <p:tgtEl>
                                          <p:spTgt spid="8"/>
                                        </p:tgtEl>
                                      </p:cBhvr>
                                    </p:cmd>
                                  </p:childTnLst>
                                </p:cTn>
                              </p:par>
                              <p:par>
                                <p:cTn id="7" presetID="10" presetClass="entr" presetSubtype="0" fill="hold" nodeType="withEffect">
                                  <p:stCondLst>
                                    <p:cond delay="1750"/>
                                  </p:stCondLst>
                                  <p:childTnLst>
                                    <p:set>
                                      <p:cBhvr>
                                        <p:cTn id="8" dur="1" fill="hold">
                                          <p:stCondLst>
                                            <p:cond delay="0"/>
                                          </p:stCondLst>
                                        </p:cTn>
                                        <p:tgtEl>
                                          <p:spTgt spid="6"/>
                                        </p:tgtEl>
                                        <p:attrNameLst>
                                          <p:attrName>style.visibility</p:attrName>
                                        </p:attrNameLst>
                                      </p:cBhvr>
                                      <p:to>
                                        <p:strVal val="visible"/>
                                      </p:to>
                                    </p:set>
                                    <p:animEffect transition="in" filter="fade">
                                      <p:cBhvr>
                                        <p:cTn id="9" dur="500"/>
                                        <p:tgtEl>
                                          <p:spTgt spid="6"/>
                                        </p:tgtEl>
                                      </p:cBhvr>
                                    </p:animEffect>
                                  </p:childTnLst>
                                </p:cTn>
                              </p:par>
                              <p:par>
                                <p:cTn id="10" presetID="9" presetClass="entr" presetSubtype="0" fill="hold" nodeType="withEffect">
                                  <p:stCondLst>
                                    <p:cond delay="1750"/>
                                  </p:stCondLst>
                                  <p:childTnLst>
                                    <p:set>
                                      <p:cBhvr>
                                        <p:cTn id="11" dur="1" fill="hold">
                                          <p:stCondLst>
                                            <p:cond delay="0"/>
                                          </p:stCondLst>
                                        </p:cTn>
                                        <p:tgtEl>
                                          <p:spTgt spid="14"/>
                                        </p:tgtEl>
                                        <p:attrNameLst>
                                          <p:attrName>style.visibility</p:attrName>
                                        </p:attrNameLst>
                                      </p:cBhvr>
                                      <p:to>
                                        <p:strVal val="visible"/>
                                      </p:to>
                                    </p:set>
                                    <p:animEffect transition="in" filter="dissolve">
                                      <p:cBhvr>
                                        <p:cTn id="12" dur="500"/>
                                        <p:tgtEl>
                                          <p:spTgt spid="14"/>
                                        </p:tgtEl>
                                      </p:cBhvr>
                                    </p:animEffect>
                                  </p:childTnLst>
                                </p:cTn>
                              </p:par>
                              <p:par>
                                <p:cTn id="13" presetID="9" presetClass="entr" presetSubtype="0" fill="hold" nodeType="withEffect">
                                  <p:stCondLst>
                                    <p:cond delay="1750"/>
                                  </p:stCondLst>
                                  <p:childTnLst>
                                    <p:set>
                                      <p:cBhvr>
                                        <p:cTn id="14" dur="1" fill="hold">
                                          <p:stCondLst>
                                            <p:cond delay="0"/>
                                          </p:stCondLst>
                                        </p:cTn>
                                        <p:tgtEl>
                                          <p:spTgt spid="10"/>
                                        </p:tgtEl>
                                        <p:attrNameLst>
                                          <p:attrName>style.visibility</p:attrName>
                                        </p:attrNameLst>
                                      </p:cBhvr>
                                      <p:to>
                                        <p:strVal val="visible"/>
                                      </p:to>
                                    </p:set>
                                    <p:animEffect transition="in" filter="dissolve">
                                      <p:cBhvr>
                                        <p:cTn id="15"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video>
              <p:cMediaNode vol="80000" mute="1">
                <p:cTn id="16" fill="hold" display="0">
                  <p:stCondLst>
                    <p:cond delay="indefinite"/>
                  </p:stCondLst>
                </p:cTn>
                <p:tgtEl>
                  <p:spTgt spid="8"/>
                </p:tgtEl>
              </p:cMediaNode>
            </p:video>
          </p:childTnLst>
        </p:cTn>
      </p:par>
    </p:tnLst>
  </p:timing>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Abstract White Background Video, White Cube Motion Background Loop _ Free Stock Footage">
            <a:hlinkClick r:id="" action="ppaction://media"/>
            <a:extLst>
              <a:ext uri="{FF2B5EF4-FFF2-40B4-BE49-F238E27FC236}">
                <a16:creationId xmlns:a16="http://schemas.microsoft.com/office/drawing/2014/main" id="{F3432AC2-EF97-D385-3733-EA4E9529A147}"/>
              </a:ext>
            </a:extLst>
          </p:cNvPr>
          <p:cNvPicPr>
            <a:picLocks noGrp="1" noRot="1" noChangeAspect="1" noMove="1" noResize="1" noEditPoints="1" noAdjustHandles="1" noChangeArrowheads="1" noChangeShapeType="1" noCrop="1"/>
          </p:cNvPicPr>
          <p:nvPr>
            <a:videoFile r:link="rId2"/>
            <p:extLst>
              <p:ext uri="{DAA4B4D4-6D71-4841-9C94-3DE7FCFB9230}">
                <p14:media xmlns:p14="http://schemas.microsoft.com/office/powerpoint/2010/main" r:embed="rId1"/>
              </p:ext>
            </p:extLst>
          </p:nvPr>
        </p:nvPicPr>
        <p:blipFill>
          <a:blip r:embed="rId4"/>
          <a:stretch>
            <a:fillRect/>
          </a:stretch>
        </p:blipFill>
        <p:spPr>
          <a:xfrm>
            <a:off x="0" y="-1"/>
            <a:ext cx="12192000" cy="6858000"/>
          </a:xfrm>
          <a:prstGeom prst="rect">
            <a:avLst/>
          </a:prstGeom>
        </p:spPr>
      </p:pic>
      <p:sp>
        <p:nvSpPr>
          <p:cNvPr id="12" name="Rectangle 11">
            <a:extLst>
              <a:ext uri="{FF2B5EF4-FFF2-40B4-BE49-F238E27FC236}">
                <a16:creationId xmlns:a16="http://schemas.microsoft.com/office/drawing/2014/main" id="{31095F5B-0EF1-4FFF-96D1-3A64E1B1597A}"/>
              </a:ext>
            </a:extLst>
          </p:cNvPr>
          <p:cNvSpPr/>
          <p:nvPr/>
        </p:nvSpPr>
        <p:spPr>
          <a:xfrm>
            <a:off x="0" y="0"/>
            <a:ext cx="12192000" cy="6857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 name="Rectangle 2">
            <a:extLst>
              <a:ext uri="{FF2B5EF4-FFF2-40B4-BE49-F238E27FC236}">
                <a16:creationId xmlns:a16="http://schemas.microsoft.com/office/drawing/2014/main" id="{456F7DD0-93C7-D108-25BF-E1C734FAB914}"/>
              </a:ext>
            </a:extLst>
          </p:cNvPr>
          <p:cNvSpPr>
            <a:spLocks noChangeAspect="1"/>
          </p:cNvSpPr>
          <p:nvPr/>
        </p:nvSpPr>
        <p:spPr>
          <a:xfrm>
            <a:off x="1430765" y="1809546"/>
            <a:ext cx="10004048" cy="4528688"/>
          </a:xfrm>
          <a:prstGeom prst="rect">
            <a:avLst/>
          </a:prstGeom>
          <a:solidFill>
            <a:schemeClr val="bg1">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nvGrpSpPr>
          <p:cNvPr id="5" name="Group 4">
            <a:extLst>
              <a:ext uri="{FF2B5EF4-FFF2-40B4-BE49-F238E27FC236}">
                <a16:creationId xmlns:a16="http://schemas.microsoft.com/office/drawing/2014/main" id="{F7B08D69-8461-AB4B-6984-3E02C0D12271}"/>
              </a:ext>
            </a:extLst>
          </p:cNvPr>
          <p:cNvGrpSpPr>
            <a:grpSpLocks noChangeAspect="1"/>
          </p:cNvGrpSpPr>
          <p:nvPr/>
        </p:nvGrpSpPr>
        <p:grpSpPr>
          <a:xfrm>
            <a:off x="757187" y="1145405"/>
            <a:ext cx="673580" cy="664144"/>
            <a:chOff x="666745" y="5063939"/>
            <a:chExt cx="304804" cy="300534"/>
          </a:xfrm>
        </p:grpSpPr>
        <p:sp>
          <p:nvSpPr>
            <p:cNvPr id="6" name="Rectangle 5">
              <a:extLst>
                <a:ext uri="{FF2B5EF4-FFF2-40B4-BE49-F238E27FC236}">
                  <a16:creationId xmlns:a16="http://schemas.microsoft.com/office/drawing/2014/main" id="{F647B65B-563B-9D62-DC34-A86BA65E61A6}"/>
                </a:ext>
              </a:extLst>
            </p:cNvPr>
            <p:cNvSpPr/>
            <p:nvPr/>
          </p:nvSpPr>
          <p:spPr>
            <a:xfrm>
              <a:off x="819148" y="5214206"/>
              <a:ext cx="152401" cy="150267"/>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 name="Rectangle 6">
              <a:extLst>
                <a:ext uri="{FF2B5EF4-FFF2-40B4-BE49-F238E27FC236}">
                  <a16:creationId xmlns:a16="http://schemas.microsoft.com/office/drawing/2014/main" id="{9989BD00-675F-D859-A60A-B3082C35910B}"/>
                </a:ext>
              </a:extLst>
            </p:cNvPr>
            <p:cNvSpPr/>
            <p:nvPr/>
          </p:nvSpPr>
          <p:spPr>
            <a:xfrm>
              <a:off x="819147" y="5063939"/>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 name="Rectangle 7">
              <a:extLst>
                <a:ext uri="{FF2B5EF4-FFF2-40B4-BE49-F238E27FC236}">
                  <a16:creationId xmlns:a16="http://schemas.microsoft.com/office/drawing/2014/main" id="{76CF3284-E7D0-B9C4-7044-3573A61BD9B9}"/>
                </a:ext>
              </a:extLst>
            </p:cNvPr>
            <p:cNvSpPr/>
            <p:nvPr/>
          </p:nvSpPr>
          <p:spPr>
            <a:xfrm>
              <a:off x="666745" y="5214205"/>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
        <p:nvSpPr>
          <p:cNvPr id="10" name="Rectangle 9">
            <a:extLst>
              <a:ext uri="{FF2B5EF4-FFF2-40B4-BE49-F238E27FC236}">
                <a16:creationId xmlns:a16="http://schemas.microsoft.com/office/drawing/2014/main" id="{495A05F9-6638-8704-091D-BFE24FDFFB11}"/>
              </a:ext>
            </a:extLst>
          </p:cNvPr>
          <p:cNvSpPr>
            <a:spLocks/>
          </p:cNvSpPr>
          <p:nvPr/>
        </p:nvSpPr>
        <p:spPr>
          <a:xfrm>
            <a:off x="757187" y="1809547"/>
            <a:ext cx="673578" cy="4528687"/>
          </a:xfrm>
          <a:prstGeom prst="rect">
            <a:avLst/>
          </a:prstGeom>
          <a:solidFill>
            <a:srgbClr val="00B0F0">
              <a:alpha val="4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 name="Rectangle 10">
            <a:extLst>
              <a:ext uri="{FF2B5EF4-FFF2-40B4-BE49-F238E27FC236}">
                <a16:creationId xmlns:a16="http://schemas.microsoft.com/office/drawing/2014/main" id="{4EAF3EE5-F8F9-EEDF-0347-9B02EE759539}"/>
              </a:ext>
            </a:extLst>
          </p:cNvPr>
          <p:cNvSpPr>
            <a:spLocks/>
          </p:cNvSpPr>
          <p:nvPr/>
        </p:nvSpPr>
        <p:spPr>
          <a:xfrm>
            <a:off x="1430765" y="1145405"/>
            <a:ext cx="10004048" cy="664141"/>
          </a:xfrm>
          <a:prstGeom prst="rect">
            <a:avLst/>
          </a:prstGeom>
          <a:solidFill>
            <a:srgbClr val="00B0F0">
              <a:alpha val="4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4" name="Rectangle 13">
            <a:extLst>
              <a:ext uri="{FF2B5EF4-FFF2-40B4-BE49-F238E27FC236}">
                <a16:creationId xmlns:a16="http://schemas.microsoft.com/office/drawing/2014/main" id="{7580A9E4-9C68-059B-6236-F47CC505A182}"/>
              </a:ext>
            </a:extLst>
          </p:cNvPr>
          <p:cNvSpPr/>
          <p:nvPr/>
        </p:nvSpPr>
        <p:spPr>
          <a:xfrm>
            <a:off x="1573561" y="1158715"/>
            <a:ext cx="2089033" cy="461665"/>
          </a:xfrm>
          <a:prstGeom prst="rect">
            <a:avLst/>
          </a:prstGeom>
          <a:noFill/>
        </p:spPr>
        <p:txBody>
          <a:bodyPr wrap="none" lIns="91440" tIns="45720" rIns="91440" bIns="4572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300" normalizeH="0" baseline="0" noProof="0" dirty="0">
                <a:ln w="0"/>
                <a:solidFill>
                  <a:prstClr val="black"/>
                </a:solidFill>
                <a:effectLst/>
                <a:uLnTx/>
                <a:uFillTx/>
                <a:latin typeface="Montserrat SemiBold" panose="00000700000000000000" pitchFamily="2" charset="0"/>
                <a:ea typeface="+mn-ea"/>
                <a:cs typeface="+mn-cs"/>
              </a:rPr>
              <a:t>KHOTBAH</a:t>
            </a:r>
          </a:p>
        </p:txBody>
      </p:sp>
      <p:sp>
        <p:nvSpPr>
          <p:cNvPr id="15" name="Rectangle 14">
            <a:extLst>
              <a:ext uri="{FF2B5EF4-FFF2-40B4-BE49-F238E27FC236}">
                <a16:creationId xmlns:a16="http://schemas.microsoft.com/office/drawing/2014/main" id="{EF58DF68-B295-DC8B-A218-42CEE0FC744A}"/>
              </a:ext>
            </a:extLst>
          </p:cNvPr>
          <p:cNvSpPr/>
          <p:nvPr/>
        </p:nvSpPr>
        <p:spPr>
          <a:xfrm>
            <a:off x="1573559" y="1450899"/>
            <a:ext cx="3142207" cy="338554"/>
          </a:xfrm>
          <a:prstGeom prst="rect">
            <a:avLst/>
          </a:prstGeom>
          <a:noFill/>
        </p:spPr>
        <p:txBody>
          <a:bodyPr wrap="none" lIns="91440" tIns="45720" rIns="91440" bIns="4572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100" normalizeH="0" baseline="0" noProof="0" dirty="0">
                <a:ln w="0"/>
                <a:solidFill>
                  <a:prstClr val="black"/>
                </a:solidFill>
                <a:effectLst/>
                <a:uLnTx/>
                <a:uFillTx/>
                <a:latin typeface="Montserrat SemiBold" panose="00000700000000000000" pitchFamily="2" charset="0"/>
                <a:ea typeface="+mn-ea"/>
                <a:cs typeface="+mn-cs"/>
              </a:rPr>
              <a:t>(NAMA KITAB) ?? : ?? - ??</a:t>
            </a:r>
          </a:p>
        </p:txBody>
      </p:sp>
      <p:sp>
        <p:nvSpPr>
          <p:cNvPr id="16" name="TextBox 15">
            <a:extLst>
              <a:ext uri="{FF2B5EF4-FFF2-40B4-BE49-F238E27FC236}">
                <a16:creationId xmlns:a16="http://schemas.microsoft.com/office/drawing/2014/main" id="{96FC9846-3A4C-69AC-39C5-5A776AD46419}"/>
              </a:ext>
            </a:extLst>
          </p:cNvPr>
          <p:cNvSpPr txBox="1"/>
          <p:nvPr/>
        </p:nvSpPr>
        <p:spPr>
          <a:xfrm>
            <a:off x="1747650" y="2389265"/>
            <a:ext cx="9370277" cy="32316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i-FI" sz="3400" b="0" i="0" u="none" strike="noStrike" kern="1200" cap="none" spc="0" normalizeH="0" baseline="0" noProof="0" dirty="0">
                <a:ln>
                  <a:noFill/>
                </a:ln>
                <a:solidFill>
                  <a:prstClr val="black"/>
                </a:solidFill>
                <a:effectLst/>
                <a:uLnTx/>
                <a:uFillTx/>
                <a:latin typeface="Montserrat Medium" panose="00000600000000000000" pitchFamily="2" charset="0"/>
                <a:ea typeface="+mn-ea"/>
                <a:cs typeface="Browallia New" panose="020B0502040204020203" pitchFamily="34" charset="-34"/>
              </a:rPr>
              <a:t>Lorem ipsum dolor sit amet, consectetur adipiscing elit, sed do eiusmod tempor incididunt ut labore et dolore magna aliqua. Ut enim ad minim veniam, quis nostrud exercitation ullamco laboris nisi ut aliquip ex ea commodo consequat.</a:t>
            </a:r>
          </a:p>
        </p:txBody>
      </p:sp>
      <p:sp>
        <p:nvSpPr>
          <p:cNvPr id="4" name="Rectangle 3">
            <a:extLst>
              <a:ext uri="{FF2B5EF4-FFF2-40B4-BE49-F238E27FC236}">
                <a16:creationId xmlns:a16="http://schemas.microsoft.com/office/drawing/2014/main" id="{A67F17FF-FB3B-0BB8-BB13-7CF991D37412}"/>
              </a:ext>
            </a:extLst>
          </p:cNvPr>
          <p:cNvSpPr/>
          <p:nvPr/>
        </p:nvSpPr>
        <p:spPr>
          <a:xfrm>
            <a:off x="5605478" y="1992398"/>
            <a:ext cx="1654620" cy="461665"/>
          </a:xfrm>
          <a:prstGeom prst="rect">
            <a:avLst/>
          </a:prstGeom>
          <a:noFill/>
        </p:spPr>
        <p:txBody>
          <a:bodyPr wrap="none" lIns="91440" tIns="45720" rIns="91440" bIns="4572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300" normalizeH="0" baseline="0" noProof="0" dirty="0" err="1">
                <a:ln w="0"/>
                <a:solidFill>
                  <a:prstClr val="black"/>
                </a:solidFill>
                <a:effectLst/>
                <a:uLnTx/>
                <a:uFillTx/>
                <a:latin typeface="Montserrat SemiBold" panose="00000700000000000000" pitchFamily="2" charset="0"/>
                <a:ea typeface="+mn-ea"/>
                <a:cs typeface="+mn-cs"/>
              </a:rPr>
              <a:t>ayat</a:t>
            </a:r>
            <a:r>
              <a:rPr kumimoji="0" lang="en-US" sz="2400" b="0" i="0" u="none" strike="noStrike" kern="1200" cap="none" spc="300" normalizeH="0" baseline="0" noProof="0" dirty="0">
                <a:ln w="0"/>
                <a:solidFill>
                  <a:prstClr val="black"/>
                </a:solidFill>
                <a:effectLst/>
                <a:uLnTx/>
                <a:uFillTx/>
                <a:latin typeface="Montserrat SemiBold" panose="00000700000000000000" pitchFamily="2" charset="0"/>
                <a:ea typeface="+mn-ea"/>
                <a:cs typeface="+mn-cs"/>
              </a:rPr>
              <a:t> (?)</a:t>
            </a:r>
          </a:p>
        </p:txBody>
      </p:sp>
    </p:spTree>
    <p:extLst>
      <p:ext uri="{BB962C8B-B14F-4D97-AF65-F5344CB8AC3E}">
        <p14:creationId xmlns:p14="http://schemas.microsoft.com/office/powerpoint/2010/main" val="1692156257"/>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300049"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mute="1">
                <p:cTn id="7" repeatCount="indefinite" fill="hold" display="0">
                  <p:stCondLst>
                    <p:cond delay="indefinite"/>
                  </p:stCondLst>
                </p:cTn>
                <p:tgtEl>
                  <p:spTgt spid="2"/>
                </p:tgtEl>
              </p:cMediaNode>
            </p:video>
            <p:seq concurrent="1" nextAc="seek">
              <p:cTn id="8" restart="whenNotActive" fill="hold" evtFilter="cancelBubble" nodeType="interactiveSeq">
                <p:stCondLst>
                  <p:cond evt="onClick" delay="0">
                    <p:tgtEl>
                      <p:spTgt spid="2"/>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2"/>
                                        </p:tgtEl>
                                      </p:cBhvr>
                                    </p:cmd>
                                  </p:childTnLst>
                                </p:cTn>
                              </p:par>
                            </p:childTnLst>
                          </p:cTn>
                        </p:par>
                      </p:childTnLst>
                    </p:cTn>
                  </p:par>
                </p:childTnLst>
              </p:cTn>
              <p:nextCondLst>
                <p:cond evt="onClick" delay="0">
                  <p:tgtEl>
                    <p:spTgt spid="2"/>
                  </p:tgtEl>
                </p:cond>
              </p:nextCondLst>
            </p:seq>
          </p:childTnLst>
        </p:cTn>
      </p:par>
    </p:tnLst>
  </p:timing>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Abstract White Background Video, White Cube Motion Background Loop _ Free Stock Footage">
            <a:hlinkClick r:id="" action="ppaction://media"/>
            <a:extLst>
              <a:ext uri="{FF2B5EF4-FFF2-40B4-BE49-F238E27FC236}">
                <a16:creationId xmlns:a16="http://schemas.microsoft.com/office/drawing/2014/main" id="{F3432AC2-EF97-D385-3733-EA4E9529A147}"/>
              </a:ext>
            </a:extLst>
          </p:cNvPr>
          <p:cNvPicPr>
            <a:picLocks noGrp="1" noRot="1" noChangeAspect="1" noMove="1" noResize="1" noEditPoints="1" noAdjustHandles="1" noChangeArrowheads="1" noChangeShapeType="1" noCrop="1"/>
          </p:cNvPicPr>
          <p:nvPr>
            <a:videoFile r:link="rId2"/>
            <p:extLst>
              <p:ext uri="{DAA4B4D4-6D71-4841-9C94-3DE7FCFB9230}">
                <p14:media xmlns:p14="http://schemas.microsoft.com/office/powerpoint/2010/main" r:embed="rId1"/>
              </p:ext>
            </p:extLst>
          </p:nvPr>
        </p:nvPicPr>
        <p:blipFill>
          <a:blip r:embed="rId4"/>
          <a:stretch>
            <a:fillRect/>
          </a:stretch>
        </p:blipFill>
        <p:spPr>
          <a:xfrm>
            <a:off x="0" y="-1"/>
            <a:ext cx="12192000" cy="6858000"/>
          </a:xfrm>
          <a:prstGeom prst="rect">
            <a:avLst/>
          </a:prstGeom>
        </p:spPr>
      </p:pic>
      <p:sp>
        <p:nvSpPr>
          <p:cNvPr id="12" name="Rectangle 11">
            <a:extLst>
              <a:ext uri="{FF2B5EF4-FFF2-40B4-BE49-F238E27FC236}">
                <a16:creationId xmlns:a16="http://schemas.microsoft.com/office/drawing/2014/main" id="{31095F5B-0EF1-4FFF-96D1-3A64E1B1597A}"/>
              </a:ext>
            </a:extLst>
          </p:cNvPr>
          <p:cNvSpPr/>
          <p:nvPr/>
        </p:nvSpPr>
        <p:spPr>
          <a:xfrm>
            <a:off x="0" y="0"/>
            <a:ext cx="12192000" cy="6857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 name="Rectangle 2">
            <a:extLst>
              <a:ext uri="{FF2B5EF4-FFF2-40B4-BE49-F238E27FC236}">
                <a16:creationId xmlns:a16="http://schemas.microsoft.com/office/drawing/2014/main" id="{456F7DD0-93C7-D108-25BF-E1C734FAB914}"/>
              </a:ext>
            </a:extLst>
          </p:cNvPr>
          <p:cNvSpPr>
            <a:spLocks noChangeAspect="1"/>
          </p:cNvSpPr>
          <p:nvPr/>
        </p:nvSpPr>
        <p:spPr>
          <a:xfrm>
            <a:off x="1430765" y="1809546"/>
            <a:ext cx="10004048" cy="4528688"/>
          </a:xfrm>
          <a:prstGeom prst="rect">
            <a:avLst/>
          </a:prstGeom>
          <a:solidFill>
            <a:schemeClr val="bg1">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nvGrpSpPr>
          <p:cNvPr id="5" name="Group 4">
            <a:extLst>
              <a:ext uri="{FF2B5EF4-FFF2-40B4-BE49-F238E27FC236}">
                <a16:creationId xmlns:a16="http://schemas.microsoft.com/office/drawing/2014/main" id="{F7B08D69-8461-AB4B-6984-3E02C0D12271}"/>
              </a:ext>
            </a:extLst>
          </p:cNvPr>
          <p:cNvGrpSpPr>
            <a:grpSpLocks noChangeAspect="1"/>
          </p:cNvGrpSpPr>
          <p:nvPr/>
        </p:nvGrpSpPr>
        <p:grpSpPr>
          <a:xfrm>
            <a:off x="757187" y="1145405"/>
            <a:ext cx="673580" cy="664144"/>
            <a:chOff x="666745" y="5063939"/>
            <a:chExt cx="304804" cy="300534"/>
          </a:xfrm>
        </p:grpSpPr>
        <p:sp>
          <p:nvSpPr>
            <p:cNvPr id="6" name="Rectangle 5">
              <a:extLst>
                <a:ext uri="{FF2B5EF4-FFF2-40B4-BE49-F238E27FC236}">
                  <a16:creationId xmlns:a16="http://schemas.microsoft.com/office/drawing/2014/main" id="{F647B65B-563B-9D62-DC34-A86BA65E61A6}"/>
                </a:ext>
              </a:extLst>
            </p:cNvPr>
            <p:cNvSpPr/>
            <p:nvPr/>
          </p:nvSpPr>
          <p:spPr>
            <a:xfrm>
              <a:off x="819148" y="5214206"/>
              <a:ext cx="152401" cy="150267"/>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 name="Rectangle 6">
              <a:extLst>
                <a:ext uri="{FF2B5EF4-FFF2-40B4-BE49-F238E27FC236}">
                  <a16:creationId xmlns:a16="http://schemas.microsoft.com/office/drawing/2014/main" id="{9989BD00-675F-D859-A60A-B3082C35910B}"/>
                </a:ext>
              </a:extLst>
            </p:cNvPr>
            <p:cNvSpPr/>
            <p:nvPr/>
          </p:nvSpPr>
          <p:spPr>
            <a:xfrm>
              <a:off x="819147" y="5063939"/>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 name="Rectangle 7">
              <a:extLst>
                <a:ext uri="{FF2B5EF4-FFF2-40B4-BE49-F238E27FC236}">
                  <a16:creationId xmlns:a16="http://schemas.microsoft.com/office/drawing/2014/main" id="{76CF3284-E7D0-B9C4-7044-3573A61BD9B9}"/>
                </a:ext>
              </a:extLst>
            </p:cNvPr>
            <p:cNvSpPr/>
            <p:nvPr/>
          </p:nvSpPr>
          <p:spPr>
            <a:xfrm>
              <a:off x="666745" y="5214205"/>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
        <p:nvSpPr>
          <p:cNvPr id="10" name="Rectangle 9">
            <a:extLst>
              <a:ext uri="{FF2B5EF4-FFF2-40B4-BE49-F238E27FC236}">
                <a16:creationId xmlns:a16="http://schemas.microsoft.com/office/drawing/2014/main" id="{495A05F9-6638-8704-091D-BFE24FDFFB11}"/>
              </a:ext>
            </a:extLst>
          </p:cNvPr>
          <p:cNvSpPr>
            <a:spLocks/>
          </p:cNvSpPr>
          <p:nvPr/>
        </p:nvSpPr>
        <p:spPr>
          <a:xfrm>
            <a:off x="757187" y="1809547"/>
            <a:ext cx="673578" cy="4528687"/>
          </a:xfrm>
          <a:prstGeom prst="rect">
            <a:avLst/>
          </a:prstGeom>
          <a:solidFill>
            <a:srgbClr val="00B0F0">
              <a:alpha val="4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 name="Rectangle 10">
            <a:extLst>
              <a:ext uri="{FF2B5EF4-FFF2-40B4-BE49-F238E27FC236}">
                <a16:creationId xmlns:a16="http://schemas.microsoft.com/office/drawing/2014/main" id="{4EAF3EE5-F8F9-EEDF-0347-9B02EE759539}"/>
              </a:ext>
            </a:extLst>
          </p:cNvPr>
          <p:cNvSpPr>
            <a:spLocks/>
          </p:cNvSpPr>
          <p:nvPr/>
        </p:nvSpPr>
        <p:spPr>
          <a:xfrm>
            <a:off x="1430765" y="1145405"/>
            <a:ext cx="10004048" cy="664141"/>
          </a:xfrm>
          <a:prstGeom prst="rect">
            <a:avLst/>
          </a:prstGeom>
          <a:solidFill>
            <a:srgbClr val="00B0F0">
              <a:alpha val="4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4" name="Rectangle 13">
            <a:extLst>
              <a:ext uri="{FF2B5EF4-FFF2-40B4-BE49-F238E27FC236}">
                <a16:creationId xmlns:a16="http://schemas.microsoft.com/office/drawing/2014/main" id="{7580A9E4-9C68-059B-6236-F47CC505A182}"/>
              </a:ext>
            </a:extLst>
          </p:cNvPr>
          <p:cNvSpPr/>
          <p:nvPr/>
        </p:nvSpPr>
        <p:spPr>
          <a:xfrm>
            <a:off x="1573561" y="1158715"/>
            <a:ext cx="2089033" cy="461665"/>
          </a:xfrm>
          <a:prstGeom prst="rect">
            <a:avLst/>
          </a:prstGeom>
          <a:noFill/>
        </p:spPr>
        <p:txBody>
          <a:bodyPr wrap="none" lIns="91440" tIns="45720" rIns="91440" bIns="4572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300" normalizeH="0" baseline="0" noProof="0" dirty="0">
                <a:ln w="0"/>
                <a:solidFill>
                  <a:prstClr val="black"/>
                </a:solidFill>
                <a:effectLst/>
                <a:uLnTx/>
                <a:uFillTx/>
                <a:latin typeface="Montserrat SemiBold" panose="00000700000000000000" pitchFamily="2" charset="0"/>
                <a:ea typeface="+mn-ea"/>
                <a:cs typeface="+mn-cs"/>
              </a:rPr>
              <a:t>KHOTBAH</a:t>
            </a:r>
          </a:p>
        </p:txBody>
      </p:sp>
      <p:sp>
        <p:nvSpPr>
          <p:cNvPr id="15" name="Rectangle 14">
            <a:extLst>
              <a:ext uri="{FF2B5EF4-FFF2-40B4-BE49-F238E27FC236}">
                <a16:creationId xmlns:a16="http://schemas.microsoft.com/office/drawing/2014/main" id="{EF58DF68-B295-DC8B-A218-42CEE0FC744A}"/>
              </a:ext>
            </a:extLst>
          </p:cNvPr>
          <p:cNvSpPr/>
          <p:nvPr/>
        </p:nvSpPr>
        <p:spPr>
          <a:xfrm>
            <a:off x="1573559" y="1450899"/>
            <a:ext cx="3142207" cy="338554"/>
          </a:xfrm>
          <a:prstGeom prst="rect">
            <a:avLst/>
          </a:prstGeom>
          <a:noFill/>
        </p:spPr>
        <p:txBody>
          <a:bodyPr wrap="none" lIns="91440" tIns="45720" rIns="91440" bIns="4572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100" normalizeH="0" baseline="0" noProof="0" dirty="0">
                <a:ln w="0"/>
                <a:solidFill>
                  <a:prstClr val="black"/>
                </a:solidFill>
                <a:effectLst/>
                <a:uLnTx/>
                <a:uFillTx/>
                <a:latin typeface="Montserrat SemiBold" panose="00000700000000000000" pitchFamily="2" charset="0"/>
                <a:ea typeface="+mn-ea"/>
                <a:cs typeface="+mn-cs"/>
              </a:rPr>
              <a:t>(NAMA KITAB) ?? : ?? - ??</a:t>
            </a:r>
          </a:p>
        </p:txBody>
      </p:sp>
      <p:sp>
        <p:nvSpPr>
          <p:cNvPr id="16" name="TextBox 15">
            <a:extLst>
              <a:ext uri="{FF2B5EF4-FFF2-40B4-BE49-F238E27FC236}">
                <a16:creationId xmlns:a16="http://schemas.microsoft.com/office/drawing/2014/main" id="{96FC9846-3A4C-69AC-39C5-5A776AD46419}"/>
              </a:ext>
            </a:extLst>
          </p:cNvPr>
          <p:cNvSpPr txBox="1"/>
          <p:nvPr/>
        </p:nvSpPr>
        <p:spPr>
          <a:xfrm>
            <a:off x="1747650" y="2389265"/>
            <a:ext cx="9370277" cy="32316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i-FI" sz="3400" b="0" i="0" u="none" strike="noStrike" kern="1200" cap="none" spc="0" normalizeH="0" baseline="0" noProof="0" dirty="0">
                <a:ln>
                  <a:noFill/>
                </a:ln>
                <a:solidFill>
                  <a:prstClr val="black"/>
                </a:solidFill>
                <a:effectLst/>
                <a:uLnTx/>
                <a:uFillTx/>
                <a:latin typeface="Montserrat Medium" panose="00000600000000000000" pitchFamily="2" charset="0"/>
                <a:ea typeface="+mn-ea"/>
                <a:cs typeface="Browallia New" panose="020B0502040204020203" pitchFamily="34" charset="-34"/>
              </a:rPr>
              <a:t>Lorem ipsum dolor sit amet, consectetur adipiscing elit, sed do eiusmod tempor incididunt ut labore et dolore magna aliqua. Ut enim ad minim veniam, quis nostrud exercitation ullamco laboris nisi ut aliquip ex ea commodo consequat.</a:t>
            </a:r>
          </a:p>
        </p:txBody>
      </p:sp>
      <p:sp>
        <p:nvSpPr>
          <p:cNvPr id="4" name="Rectangle 3">
            <a:extLst>
              <a:ext uri="{FF2B5EF4-FFF2-40B4-BE49-F238E27FC236}">
                <a16:creationId xmlns:a16="http://schemas.microsoft.com/office/drawing/2014/main" id="{A67F17FF-FB3B-0BB8-BB13-7CF991D37412}"/>
              </a:ext>
            </a:extLst>
          </p:cNvPr>
          <p:cNvSpPr/>
          <p:nvPr/>
        </p:nvSpPr>
        <p:spPr>
          <a:xfrm>
            <a:off x="5605478" y="1992398"/>
            <a:ext cx="1654620" cy="461665"/>
          </a:xfrm>
          <a:prstGeom prst="rect">
            <a:avLst/>
          </a:prstGeom>
          <a:noFill/>
        </p:spPr>
        <p:txBody>
          <a:bodyPr wrap="none" lIns="91440" tIns="45720" rIns="91440" bIns="4572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300" normalizeH="0" baseline="0" noProof="0" dirty="0" err="1">
                <a:ln w="0"/>
                <a:solidFill>
                  <a:prstClr val="black"/>
                </a:solidFill>
                <a:effectLst/>
                <a:uLnTx/>
                <a:uFillTx/>
                <a:latin typeface="Montserrat SemiBold" panose="00000700000000000000" pitchFamily="2" charset="0"/>
                <a:ea typeface="+mn-ea"/>
                <a:cs typeface="+mn-cs"/>
              </a:rPr>
              <a:t>ayat</a:t>
            </a:r>
            <a:r>
              <a:rPr kumimoji="0" lang="en-US" sz="2400" b="0" i="0" u="none" strike="noStrike" kern="1200" cap="none" spc="300" normalizeH="0" baseline="0" noProof="0" dirty="0">
                <a:ln w="0"/>
                <a:solidFill>
                  <a:prstClr val="black"/>
                </a:solidFill>
                <a:effectLst/>
                <a:uLnTx/>
                <a:uFillTx/>
                <a:latin typeface="Montserrat SemiBold" panose="00000700000000000000" pitchFamily="2" charset="0"/>
                <a:ea typeface="+mn-ea"/>
                <a:cs typeface="+mn-cs"/>
              </a:rPr>
              <a:t> (?)</a:t>
            </a:r>
          </a:p>
        </p:txBody>
      </p:sp>
    </p:spTree>
    <p:extLst>
      <p:ext uri="{BB962C8B-B14F-4D97-AF65-F5344CB8AC3E}">
        <p14:creationId xmlns:p14="http://schemas.microsoft.com/office/powerpoint/2010/main" val="337253787"/>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300049"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mute="1">
                <p:cTn id="7" repeatCount="indefinite" fill="hold" display="0">
                  <p:stCondLst>
                    <p:cond delay="indefinite"/>
                  </p:stCondLst>
                </p:cTn>
                <p:tgtEl>
                  <p:spTgt spid="2"/>
                </p:tgtEl>
              </p:cMediaNode>
            </p:video>
            <p:seq concurrent="1" nextAc="seek">
              <p:cTn id="8" restart="whenNotActive" fill="hold" evtFilter="cancelBubble" nodeType="interactiveSeq">
                <p:stCondLst>
                  <p:cond evt="onClick" delay="0">
                    <p:tgtEl>
                      <p:spTgt spid="2"/>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2"/>
                                        </p:tgtEl>
                                      </p:cBhvr>
                                    </p:cmd>
                                  </p:childTnLst>
                                </p:cTn>
                              </p:par>
                            </p:childTnLst>
                          </p:cTn>
                        </p:par>
                      </p:childTnLst>
                    </p:cTn>
                  </p:par>
                </p:childTnLst>
              </p:cTn>
              <p:nextCondLst>
                <p:cond evt="onClick" delay="0">
                  <p:tgtEl>
                    <p:spTgt spid="2"/>
                  </p:tgtEl>
                </p:cond>
              </p:nextCondLst>
            </p:seq>
          </p:childTnLst>
        </p:cTn>
      </p:par>
    </p:tnLst>
  </p:timing>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Green Screen Overlay">
            <a:hlinkClick r:id="" action="ppaction://media"/>
            <a:extLst>
              <a:ext uri="{FF2B5EF4-FFF2-40B4-BE49-F238E27FC236}">
                <a16:creationId xmlns:a16="http://schemas.microsoft.com/office/drawing/2014/main" id="{C90003F9-CA64-5424-0F4C-BA04693007A5}"/>
              </a:ext>
            </a:extLst>
          </p:cNvPr>
          <p:cNvPicPr>
            <a:picLocks noGrp="1" noRot="1" noChangeAspect="1" noMove="1" noResize="1" noEditPoints="1" noAdjustHandles="1" noChangeArrowheads="1" noChangeShapeType="1" noCrop="1"/>
          </p:cNvPicPr>
          <p:nvPr>
            <a:videoFile r:link="rId2"/>
            <p:extLst>
              <p:ext uri="{DAA4B4D4-6D71-4841-9C94-3DE7FCFB9230}">
                <p14:media xmlns:p14="http://schemas.microsoft.com/office/powerpoint/2010/main" r:embed="rId1"/>
              </p:ext>
            </p:extLst>
          </p:nvPr>
        </p:nvPicPr>
        <p:blipFill>
          <a:blip r:embed="rId5"/>
          <a:stretch>
            <a:fillRect/>
          </a:stretch>
        </p:blipFill>
        <p:spPr>
          <a:xfrm>
            <a:off x="0" y="-1"/>
            <a:ext cx="12192000" cy="6858000"/>
          </a:xfrm>
          <a:prstGeom prst="rect">
            <a:avLst/>
          </a:prstGeom>
        </p:spPr>
      </p:pic>
      <p:pic>
        <p:nvPicPr>
          <p:cNvPr id="6" name="Picture 5">
            <a:extLst>
              <a:ext uri="{FF2B5EF4-FFF2-40B4-BE49-F238E27FC236}">
                <a16:creationId xmlns:a16="http://schemas.microsoft.com/office/drawing/2014/main" id="{DBF82299-66F8-203C-EAB7-58C375B05777}"/>
              </a:ext>
            </a:extLst>
          </p:cNvPr>
          <p:cNvPicPr>
            <a:picLocks noGrp="1" noRot="1" noChangeAspect="1" noMove="1" noResize="1" noEditPoints="1" noAdjustHandles="1" noChangeArrowheads="1" noChangeShapeType="1" noCrop="1"/>
          </p:cNvPicPr>
          <p:nvPr/>
        </p:nvPicPr>
        <p:blipFill>
          <a:blip r:embed="rId6">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12" name="Rectangle 11">
            <a:extLst>
              <a:ext uri="{FF2B5EF4-FFF2-40B4-BE49-F238E27FC236}">
                <a16:creationId xmlns:a16="http://schemas.microsoft.com/office/drawing/2014/main" id="{31095F5B-0EF1-4FFF-96D1-3A64E1B1597A}"/>
              </a:ext>
            </a:extLst>
          </p:cNvPr>
          <p:cNvSpPr>
            <a:spLocks noGrp="1" noRot="1" noMove="1" noResize="1" noEditPoints="1" noAdjustHandles="1" noChangeArrowheads="1" noChangeShapeType="1"/>
          </p:cNvSpPr>
          <p:nvPr/>
        </p:nvSpPr>
        <p:spPr>
          <a:xfrm>
            <a:off x="0" y="0"/>
            <a:ext cx="12192000" cy="6857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nvGrpSpPr>
          <p:cNvPr id="14" name="Group 13">
            <a:extLst>
              <a:ext uri="{FF2B5EF4-FFF2-40B4-BE49-F238E27FC236}">
                <a16:creationId xmlns:a16="http://schemas.microsoft.com/office/drawing/2014/main" id="{EFEB16A0-434F-4A55-A571-EFA89ACD0694}"/>
              </a:ext>
            </a:extLst>
          </p:cNvPr>
          <p:cNvGrpSpPr/>
          <p:nvPr/>
        </p:nvGrpSpPr>
        <p:grpSpPr>
          <a:xfrm>
            <a:off x="3647887" y="5288568"/>
            <a:ext cx="4988871" cy="564634"/>
            <a:chOff x="3547769" y="5594910"/>
            <a:chExt cx="3071693" cy="564634"/>
          </a:xfrm>
        </p:grpSpPr>
        <p:sp>
          <p:nvSpPr>
            <p:cNvPr id="27" name="Rectangle 26">
              <a:extLst>
                <a:ext uri="{FF2B5EF4-FFF2-40B4-BE49-F238E27FC236}">
                  <a16:creationId xmlns:a16="http://schemas.microsoft.com/office/drawing/2014/main" id="{854902E9-394C-493F-AAE5-0F19767239F1}"/>
                </a:ext>
              </a:extLst>
            </p:cNvPr>
            <p:cNvSpPr/>
            <p:nvPr/>
          </p:nvSpPr>
          <p:spPr>
            <a:xfrm>
              <a:off x="3547772" y="5594910"/>
              <a:ext cx="3071690" cy="400110"/>
            </a:xfrm>
            <a:prstGeom prst="rect">
              <a:avLst/>
            </a:prstGeom>
            <a:noFill/>
          </p:spPr>
          <p:txBody>
            <a:bodyPr wrap="none" lIns="91440" tIns="45720" rIns="91440" bIns="4572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w="0"/>
                  <a:solidFill>
                    <a:prstClr val="white"/>
                  </a:solidFill>
                  <a:effectLst/>
                  <a:uLnTx/>
                  <a:uFillTx/>
                  <a:latin typeface="Montserrat SemiBold" panose="00000700000000000000" pitchFamily="2" charset="0"/>
                  <a:ea typeface="+mn-ea"/>
                  <a:cs typeface="+mn-cs"/>
                </a:rPr>
                <a:t>KHOTBAH: (NAMA KITAB) ?? : ?? - ??</a:t>
              </a:r>
              <a:endParaRPr kumimoji="0" lang="id-ID" sz="2000" b="0" i="0" u="none" strike="noStrike" kern="1200" cap="none" spc="0" normalizeH="0" baseline="0" noProof="0" dirty="0">
                <a:ln w="0"/>
                <a:solidFill>
                  <a:prstClr val="white"/>
                </a:solidFill>
                <a:effectLst/>
                <a:uLnTx/>
                <a:uFillTx/>
                <a:latin typeface="Montserrat SemiBold" panose="00000700000000000000" pitchFamily="2" charset="0"/>
                <a:ea typeface="+mn-ea"/>
                <a:cs typeface="+mn-cs"/>
              </a:endParaRPr>
            </a:p>
          </p:txBody>
        </p:sp>
        <p:sp>
          <p:nvSpPr>
            <p:cNvPr id="28" name="Rectangle 27">
              <a:extLst>
                <a:ext uri="{FF2B5EF4-FFF2-40B4-BE49-F238E27FC236}">
                  <a16:creationId xmlns:a16="http://schemas.microsoft.com/office/drawing/2014/main" id="{08508F71-ED78-4BC3-832A-C78930F1B964}"/>
                </a:ext>
              </a:extLst>
            </p:cNvPr>
            <p:cNvSpPr/>
            <p:nvPr/>
          </p:nvSpPr>
          <p:spPr>
            <a:xfrm>
              <a:off x="3547769" y="5882545"/>
              <a:ext cx="2517992" cy="276999"/>
            </a:xfrm>
            <a:prstGeom prst="rect">
              <a:avLst/>
            </a:prstGeom>
            <a:noFill/>
          </p:spPr>
          <p:txBody>
            <a:bodyPr wrap="none" lIns="91440" tIns="45720" rIns="91440" bIns="4572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1" u="none" strike="noStrike" kern="1200" cap="none" spc="0" normalizeH="0" baseline="0" noProof="1">
                  <a:ln w="0"/>
                  <a:solidFill>
                    <a:prstClr val="white"/>
                  </a:solidFill>
                  <a:effectLst/>
                  <a:uLnTx/>
                  <a:uFillTx/>
                  <a:latin typeface="Montserrat" panose="00000500000000000000" pitchFamily="2" charset="0"/>
                  <a:ea typeface="+mn-ea"/>
                  <a:cs typeface="+mn-cs"/>
                </a:rPr>
                <a:t>Ibadah Kenaikan Tuhan Yesus – HKBP Jatinegara</a:t>
              </a:r>
              <a:endParaRPr kumimoji="0" lang="id-ID" sz="1200" b="0" i="1" u="none" strike="noStrike" kern="1200" cap="none" spc="0" normalizeH="0" baseline="0" noProof="1">
                <a:ln w="0"/>
                <a:solidFill>
                  <a:prstClr val="white"/>
                </a:solidFill>
                <a:effectLst/>
                <a:uLnTx/>
                <a:uFillTx/>
                <a:latin typeface="Montserrat" panose="00000500000000000000" pitchFamily="2" charset="0"/>
                <a:ea typeface="+mn-ea"/>
                <a:cs typeface="+mn-cs"/>
              </a:endParaRPr>
            </a:p>
          </p:txBody>
        </p:sp>
      </p:grpSp>
      <p:pic>
        <p:nvPicPr>
          <p:cNvPr id="10" name="Picture 9" descr="A blue church with white crosses&#10;&#10;Description automatically generated">
            <a:extLst>
              <a:ext uri="{FF2B5EF4-FFF2-40B4-BE49-F238E27FC236}">
                <a16:creationId xmlns:a16="http://schemas.microsoft.com/office/drawing/2014/main" id="{4E40EFA1-B2C4-0F15-BDF0-0EC2159C70F2}"/>
              </a:ext>
            </a:extLst>
          </p:cNvPr>
          <p:cNvPicPr>
            <a:picLocks noGrp="1" noRot="1" noChangeAspect="1" noMove="1" noResize="1" noEditPoints="1" noAdjustHandles="1" noChangeArrowheads="1" noChangeShapeType="1" noCrop="1"/>
          </p:cNvPicPr>
          <p:nvPr/>
        </p:nvPicPr>
        <p:blipFill>
          <a:blip r:embed="rId7">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2514042" y="5342975"/>
            <a:ext cx="650686" cy="426134"/>
          </a:xfrm>
          <a:prstGeom prst="rect">
            <a:avLst/>
          </a:prstGeom>
          <a:effectLst>
            <a:innerShdw blurRad="114300">
              <a:prstClr val="black">
                <a:alpha val="75000"/>
              </a:prstClr>
            </a:innerShdw>
          </a:effectLst>
        </p:spPr>
      </p:pic>
    </p:spTree>
    <p:extLst>
      <p:ext uri="{BB962C8B-B14F-4D97-AF65-F5344CB8AC3E}">
        <p14:creationId xmlns:p14="http://schemas.microsoft.com/office/powerpoint/2010/main" val="496090364"/>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4672" fill="hold"/>
                                        <p:tgtEl>
                                          <p:spTgt spid="8"/>
                                        </p:tgtEl>
                                      </p:cBhvr>
                                    </p:cmd>
                                  </p:childTnLst>
                                </p:cTn>
                              </p:par>
                              <p:par>
                                <p:cTn id="7" presetID="10" presetClass="entr" presetSubtype="0" fill="hold" nodeType="withEffect">
                                  <p:stCondLst>
                                    <p:cond delay="1750"/>
                                  </p:stCondLst>
                                  <p:childTnLst>
                                    <p:set>
                                      <p:cBhvr>
                                        <p:cTn id="8" dur="1" fill="hold">
                                          <p:stCondLst>
                                            <p:cond delay="0"/>
                                          </p:stCondLst>
                                        </p:cTn>
                                        <p:tgtEl>
                                          <p:spTgt spid="6"/>
                                        </p:tgtEl>
                                        <p:attrNameLst>
                                          <p:attrName>style.visibility</p:attrName>
                                        </p:attrNameLst>
                                      </p:cBhvr>
                                      <p:to>
                                        <p:strVal val="visible"/>
                                      </p:to>
                                    </p:set>
                                    <p:animEffect transition="in" filter="fade">
                                      <p:cBhvr>
                                        <p:cTn id="9" dur="500"/>
                                        <p:tgtEl>
                                          <p:spTgt spid="6"/>
                                        </p:tgtEl>
                                      </p:cBhvr>
                                    </p:animEffect>
                                  </p:childTnLst>
                                </p:cTn>
                              </p:par>
                              <p:par>
                                <p:cTn id="10" presetID="9" presetClass="entr" presetSubtype="0" fill="hold" nodeType="withEffect">
                                  <p:stCondLst>
                                    <p:cond delay="1750"/>
                                  </p:stCondLst>
                                  <p:childTnLst>
                                    <p:set>
                                      <p:cBhvr>
                                        <p:cTn id="11" dur="1" fill="hold">
                                          <p:stCondLst>
                                            <p:cond delay="0"/>
                                          </p:stCondLst>
                                        </p:cTn>
                                        <p:tgtEl>
                                          <p:spTgt spid="14"/>
                                        </p:tgtEl>
                                        <p:attrNameLst>
                                          <p:attrName>style.visibility</p:attrName>
                                        </p:attrNameLst>
                                      </p:cBhvr>
                                      <p:to>
                                        <p:strVal val="visible"/>
                                      </p:to>
                                    </p:set>
                                    <p:animEffect transition="in" filter="dissolve">
                                      <p:cBhvr>
                                        <p:cTn id="12" dur="500"/>
                                        <p:tgtEl>
                                          <p:spTgt spid="14"/>
                                        </p:tgtEl>
                                      </p:cBhvr>
                                    </p:animEffect>
                                  </p:childTnLst>
                                </p:cTn>
                              </p:par>
                              <p:par>
                                <p:cTn id="13" presetID="9" presetClass="entr" presetSubtype="0" fill="hold" nodeType="withEffect">
                                  <p:stCondLst>
                                    <p:cond delay="1750"/>
                                  </p:stCondLst>
                                  <p:childTnLst>
                                    <p:set>
                                      <p:cBhvr>
                                        <p:cTn id="14" dur="1" fill="hold">
                                          <p:stCondLst>
                                            <p:cond delay="0"/>
                                          </p:stCondLst>
                                        </p:cTn>
                                        <p:tgtEl>
                                          <p:spTgt spid="10"/>
                                        </p:tgtEl>
                                        <p:attrNameLst>
                                          <p:attrName>style.visibility</p:attrName>
                                        </p:attrNameLst>
                                      </p:cBhvr>
                                      <p:to>
                                        <p:strVal val="visible"/>
                                      </p:to>
                                    </p:set>
                                    <p:animEffect transition="in" filter="dissolve">
                                      <p:cBhvr>
                                        <p:cTn id="15"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video>
              <p:cMediaNode vol="80000" mute="1">
                <p:cTn id="16" fill="hold" display="0">
                  <p:stCondLst>
                    <p:cond delay="indefinite"/>
                  </p:stCondLst>
                </p:cTn>
                <p:tgtEl>
                  <p:spTgt spid="8"/>
                </p:tgtEl>
              </p:cMediaNode>
            </p:video>
          </p:childTnLst>
        </p:cTn>
      </p:par>
    </p:tnLst>
  </p:timing>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31095F5B-0EF1-4FFF-96D1-3A64E1B1597A}"/>
              </a:ext>
            </a:extLst>
          </p:cNvPr>
          <p:cNvSpPr/>
          <p:nvPr/>
        </p:nvSpPr>
        <p:spPr>
          <a:xfrm>
            <a:off x="0" y="0"/>
            <a:ext cx="12192000" cy="6857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559200402"/>
      </p:ext>
    </p:extLst>
  </p:cSld>
  <p:clrMapOvr>
    <a:masterClrMapping/>
  </p:clrMapOvr>
  <p:transition>
    <p:fade/>
  </p:transition>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Green Screen Overlay">
            <a:hlinkClick r:id="" action="ppaction://media"/>
            <a:extLst>
              <a:ext uri="{FF2B5EF4-FFF2-40B4-BE49-F238E27FC236}">
                <a16:creationId xmlns:a16="http://schemas.microsoft.com/office/drawing/2014/main" id="{C90003F9-CA64-5424-0F4C-BA04693007A5}"/>
              </a:ext>
            </a:extLst>
          </p:cNvPr>
          <p:cNvPicPr>
            <a:picLocks noGrp="1" noRot="1" noChangeAspect="1" noMove="1" noResize="1" noEditPoints="1" noAdjustHandles="1" noChangeArrowheads="1" noChangeShapeType="1" noCrop="1"/>
          </p:cNvPicPr>
          <p:nvPr>
            <a:videoFile r:link="rId2"/>
            <p:extLst>
              <p:ext uri="{DAA4B4D4-6D71-4841-9C94-3DE7FCFB9230}">
                <p14:media xmlns:p14="http://schemas.microsoft.com/office/powerpoint/2010/main" r:embed="rId1"/>
              </p:ext>
            </p:extLst>
          </p:nvPr>
        </p:nvPicPr>
        <p:blipFill>
          <a:blip r:embed="rId5"/>
          <a:stretch>
            <a:fillRect/>
          </a:stretch>
        </p:blipFill>
        <p:spPr>
          <a:xfrm>
            <a:off x="0" y="-1"/>
            <a:ext cx="12192000" cy="6858000"/>
          </a:xfrm>
          <a:prstGeom prst="rect">
            <a:avLst/>
          </a:prstGeom>
        </p:spPr>
      </p:pic>
      <p:pic>
        <p:nvPicPr>
          <p:cNvPr id="6" name="Picture 5">
            <a:extLst>
              <a:ext uri="{FF2B5EF4-FFF2-40B4-BE49-F238E27FC236}">
                <a16:creationId xmlns:a16="http://schemas.microsoft.com/office/drawing/2014/main" id="{DBF82299-66F8-203C-EAB7-58C375B05777}"/>
              </a:ext>
            </a:extLst>
          </p:cNvPr>
          <p:cNvPicPr>
            <a:picLocks noGrp="1" noRot="1" noChangeAspect="1" noMove="1" noResize="1" noEditPoints="1" noAdjustHandles="1" noChangeArrowheads="1" noChangeShapeType="1" noCrop="1"/>
          </p:cNvPicPr>
          <p:nvPr/>
        </p:nvPicPr>
        <p:blipFill>
          <a:blip r:embed="rId6">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12" name="Rectangle 11">
            <a:extLst>
              <a:ext uri="{FF2B5EF4-FFF2-40B4-BE49-F238E27FC236}">
                <a16:creationId xmlns:a16="http://schemas.microsoft.com/office/drawing/2014/main" id="{31095F5B-0EF1-4FFF-96D1-3A64E1B1597A}"/>
              </a:ext>
            </a:extLst>
          </p:cNvPr>
          <p:cNvSpPr>
            <a:spLocks noGrp="1" noRot="1" noMove="1" noResize="1" noEditPoints="1" noAdjustHandles="1" noChangeArrowheads="1" noChangeShapeType="1"/>
          </p:cNvSpPr>
          <p:nvPr/>
        </p:nvSpPr>
        <p:spPr>
          <a:xfrm>
            <a:off x="0" y="0"/>
            <a:ext cx="12192000" cy="6857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nvGrpSpPr>
          <p:cNvPr id="14" name="Group 13">
            <a:extLst>
              <a:ext uri="{FF2B5EF4-FFF2-40B4-BE49-F238E27FC236}">
                <a16:creationId xmlns:a16="http://schemas.microsoft.com/office/drawing/2014/main" id="{EFEB16A0-434F-4A55-A571-EFA89ACD0694}"/>
              </a:ext>
            </a:extLst>
          </p:cNvPr>
          <p:cNvGrpSpPr/>
          <p:nvPr/>
        </p:nvGrpSpPr>
        <p:grpSpPr>
          <a:xfrm>
            <a:off x="3647887" y="5288568"/>
            <a:ext cx="5335115" cy="564634"/>
            <a:chOff x="3547769" y="5594910"/>
            <a:chExt cx="3284879" cy="564634"/>
          </a:xfrm>
        </p:grpSpPr>
        <p:sp>
          <p:nvSpPr>
            <p:cNvPr id="27" name="Rectangle 26">
              <a:extLst>
                <a:ext uri="{FF2B5EF4-FFF2-40B4-BE49-F238E27FC236}">
                  <a16:creationId xmlns:a16="http://schemas.microsoft.com/office/drawing/2014/main" id="{854902E9-394C-493F-AAE5-0F19767239F1}"/>
                </a:ext>
              </a:extLst>
            </p:cNvPr>
            <p:cNvSpPr/>
            <p:nvPr/>
          </p:nvSpPr>
          <p:spPr>
            <a:xfrm>
              <a:off x="3547772" y="5594910"/>
              <a:ext cx="2162678" cy="400110"/>
            </a:xfrm>
            <a:prstGeom prst="rect">
              <a:avLst/>
            </a:prstGeom>
            <a:noFill/>
          </p:spPr>
          <p:txBody>
            <a:bodyPr wrap="none" lIns="91440" tIns="45720" rIns="91440" bIns="4572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w="0"/>
                  <a:solidFill>
                    <a:prstClr val="white"/>
                  </a:solidFill>
                  <a:effectLst/>
                  <a:uLnTx/>
                  <a:uFillTx/>
                  <a:latin typeface="Montserrat SemiBold" panose="00000700000000000000" pitchFamily="2" charset="0"/>
                  <a:ea typeface="+mn-ea"/>
                  <a:cs typeface="+mn-cs"/>
                </a:rPr>
                <a:t>JUDUL LAGU NYANYIAN</a:t>
              </a:r>
            </a:p>
          </p:txBody>
        </p:sp>
        <p:sp>
          <p:nvSpPr>
            <p:cNvPr id="28" name="Rectangle 27">
              <a:extLst>
                <a:ext uri="{FF2B5EF4-FFF2-40B4-BE49-F238E27FC236}">
                  <a16:creationId xmlns:a16="http://schemas.microsoft.com/office/drawing/2014/main" id="{08508F71-ED78-4BC3-832A-C78930F1B964}"/>
                </a:ext>
              </a:extLst>
            </p:cNvPr>
            <p:cNvSpPr/>
            <p:nvPr/>
          </p:nvSpPr>
          <p:spPr>
            <a:xfrm>
              <a:off x="3547769" y="5882545"/>
              <a:ext cx="3284879" cy="276999"/>
            </a:xfrm>
            <a:prstGeom prst="rect">
              <a:avLst/>
            </a:prstGeom>
            <a:noFill/>
          </p:spPr>
          <p:txBody>
            <a:bodyPr wrap="none" lIns="91440" tIns="45720" rIns="91440" bIns="4572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ID" sz="1200" b="0" i="0" u="none" strike="noStrike" kern="1200" cap="none" spc="0" normalizeH="0" baseline="0" noProof="1">
                  <a:ln w="0"/>
                  <a:solidFill>
                    <a:prstClr val="white"/>
                  </a:solidFill>
                  <a:effectLst/>
                  <a:uLnTx/>
                  <a:uFillTx/>
                  <a:latin typeface="Montserrat" panose="00000500000000000000" pitchFamily="2" charset="0"/>
                  <a:ea typeface="+mn-ea"/>
                  <a:cs typeface="+mn-cs"/>
                </a:rPr>
                <a:t>Kidung Jemaat No. ?? : ?? - ??</a:t>
              </a:r>
              <a:r>
                <a:rPr kumimoji="0" lang="de-DE" sz="1200" b="0" i="0" u="none" strike="noStrike" kern="1200" cap="none" spc="0" normalizeH="0" baseline="0" noProof="1">
                  <a:ln w="0"/>
                  <a:solidFill>
                    <a:prstClr val="white"/>
                  </a:solidFill>
                  <a:effectLst/>
                  <a:uLnTx/>
                  <a:uFillTx/>
                  <a:latin typeface="Montserrat" panose="00000500000000000000" pitchFamily="2" charset="0"/>
                  <a:ea typeface="+mn-ea"/>
                  <a:cs typeface="+mn-cs"/>
                </a:rPr>
                <a:t>   </a:t>
              </a:r>
              <a:r>
                <a:rPr kumimoji="0" lang="de-DE" sz="1200" b="1" i="1" u="none" strike="noStrike" kern="1200" cap="none" spc="0" normalizeH="0" baseline="0" noProof="1">
                  <a:ln w="0"/>
                  <a:solidFill>
                    <a:prstClr val="white"/>
                  </a:solidFill>
                  <a:effectLst/>
                  <a:uLnTx/>
                  <a:uFillTx/>
                  <a:latin typeface="Montserrat" panose="00000500000000000000" pitchFamily="2" charset="0"/>
                  <a:ea typeface="+mn-ea"/>
                  <a:cs typeface="+mn-cs"/>
                </a:rPr>
                <a:t>(mengumpulkan Persembahan 2)</a:t>
              </a:r>
              <a:endParaRPr kumimoji="0" lang="id-ID" sz="1200" b="0" i="0" u="none" strike="noStrike" kern="1200" cap="none" spc="0" normalizeH="0" baseline="0" noProof="1">
                <a:ln w="0"/>
                <a:solidFill>
                  <a:prstClr val="white"/>
                </a:solidFill>
                <a:effectLst/>
                <a:uLnTx/>
                <a:uFillTx/>
                <a:latin typeface="Montserrat" panose="00000500000000000000" pitchFamily="2" charset="0"/>
                <a:ea typeface="+mn-ea"/>
                <a:cs typeface="+mn-cs"/>
              </a:endParaRPr>
            </a:p>
          </p:txBody>
        </p:sp>
      </p:grpSp>
      <p:pic>
        <p:nvPicPr>
          <p:cNvPr id="10" name="Picture 9" descr="A blue church with white crosses&#10;&#10;Description automatically generated">
            <a:extLst>
              <a:ext uri="{FF2B5EF4-FFF2-40B4-BE49-F238E27FC236}">
                <a16:creationId xmlns:a16="http://schemas.microsoft.com/office/drawing/2014/main" id="{4E40EFA1-B2C4-0F15-BDF0-0EC2159C70F2}"/>
              </a:ext>
            </a:extLst>
          </p:cNvPr>
          <p:cNvPicPr>
            <a:picLocks noGrp="1" noRot="1" noChangeAspect="1" noMove="1" noResize="1" noEditPoints="1" noAdjustHandles="1" noChangeArrowheads="1" noChangeShapeType="1" noCrop="1"/>
          </p:cNvPicPr>
          <p:nvPr/>
        </p:nvPicPr>
        <p:blipFill>
          <a:blip r:embed="rId7">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2514042" y="5342975"/>
            <a:ext cx="650686" cy="426134"/>
          </a:xfrm>
          <a:prstGeom prst="rect">
            <a:avLst/>
          </a:prstGeom>
          <a:effectLst>
            <a:innerShdw blurRad="114300">
              <a:prstClr val="black">
                <a:alpha val="75000"/>
              </a:prstClr>
            </a:innerShdw>
          </a:effectLst>
        </p:spPr>
      </p:pic>
    </p:spTree>
    <p:extLst>
      <p:ext uri="{BB962C8B-B14F-4D97-AF65-F5344CB8AC3E}">
        <p14:creationId xmlns:p14="http://schemas.microsoft.com/office/powerpoint/2010/main" val="23638300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4672" fill="hold"/>
                                        <p:tgtEl>
                                          <p:spTgt spid="8"/>
                                        </p:tgtEl>
                                      </p:cBhvr>
                                    </p:cmd>
                                  </p:childTnLst>
                                </p:cTn>
                              </p:par>
                              <p:par>
                                <p:cTn id="7" presetID="10" presetClass="entr" presetSubtype="0" fill="hold" nodeType="withEffect">
                                  <p:stCondLst>
                                    <p:cond delay="1750"/>
                                  </p:stCondLst>
                                  <p:childTnLst>
                                    <p:set>
                                      <p:cBhvr>
                                        <p:cTn id="8" dur="1" fill="hold">
                                          <p:stCondLst>
                                            <p:cond delay="0"/>
                                          </p:stCondLst>
                                        </p:cTn>
                                        <p:tgtEl>
                                          <p:spTgt spid="6"/>
                                        </p:tgtEl>
                                        <p:attrNameLst>
                                          <p:attrName>style.visibility</p:attrName>
                                        </p:attrNameLst>
                                      </p:cBhvr>
                                      <p:to>
                                        <p:strVal val="visible"/>
                                      </p:to>
                                    </p:set>
                                    <p:animEffect transition="in" filter="fade">
                                      <p:cBhvr>
                                        <p:cTn id="9" dur="500"/>
                                        <p:tgtEl>
                                          <p:spTgt spid="6"/>
                                        </p:tgtEl>
                                      </p:cBhvr>
                                    </p:animEffect>
                                  </p:childTnLst>
                                </p:cTn>
                              </p:par>
                              <p:par>
                                <p:cTn id="10" presetID="9" presetClass="entr" presetSubtype="0" fill="hold" nodeType="withEffect">
                                  <p:stCondLst>
                                    <p:cond delay="1750"/>
                                  </p:stCondLst>
                                  <p:childTnLst>
                                    <p:set>
                                      <p:cBhvr>
                                        <p:cTn id="11" dur="1" fill="hold">
                                          <p:stCondLst>
                                            <p:cond delay="0"/>
                                          </p:stCondLst>
                                        </p:cTn>
                                        <p:tgtEl>
                                          <p:spTgt spid="14"/>
                                        </p:tgtEl>
                                        <p:attrNameLst>
                                          <p:attrName>style.visibility</p:attrName>
                                        </p:attrNameLst>
                                      </p:cBhvr>
                                      <p:to>
                                        <p:strVal val="visible"/>
                                      </p:to>
                                    </p:set>
                                    <p:animEffect transition="in" filter="dissolve">
                                      <p:cBhvr>
                                        <p:cTn id="12" dur="500"/>
                                        <p:tgtEl>
                                          <p:spTgt spid="14"/>
                                        </p:tgtEl>
                                      </p:cBhvr>
                                    </p:animEffect>
                                  </p:childTnLst>
                                </p:cTn>
                              </p:par>
                              <p:par>
                                <p:cTn id="13" presetID="9" presetClass="entr" presetSubtype="0" fill="hold" nodeType="withEffect">
                                  <p:stCondLst>
                                    <p:cond delay="1750"/>
                                  </p:stCondLst>
                                  <p:childTnLst>
                                    <p:set>
                                      <p:cBhvr>
                                        <p:cTn id="14" dur="1" fill="hold">
                                          <p:stCondLst>
                                            <p:cond delay="0"/>
                                          </p:stCondLst>
                                        </p:cTn>
                                        <p:tgtEl>
                                          <p:spTgt spid="10"/>
                                        </p:tgtEl>
                                        <p:attrNameLst>
                                          <p:attrName>style.visibility</p:attrName>
                                        </p:attrNameLst>
                                      </p:cBhvr>
                                      <p:to>
                                        <p:strVal val="visible"/>
                                      </p:to>
                                    </p:set>
                                    <p:animEffect transition="in" filter="dissolve">
                                      <p:cBhvr>
                                        <p:cTn id="15"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video>
              <p:cMediaNode vol="80000" mute="1">
                <p:cTn id="16" fill="hold" display="0">
                  <p:stCondLst>
                    <p:cond delay="indefinite"/>
                  </p:stCondLst>
                </p:cTn>
                <p:tgtEl>
                  <p:spTgt spid="8"/>
                </p:tgtEl>
              </p:cMediaNode>
            </p:video>
          </p:childTnLst>
        </p:cTn>
      </p:par>
    </p:tnLst>
  </p:timing>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31095F5B-0EF1-4FFF-96D1-3A64E1B1597A}"/>
              </a:ext>
            </a:extLst>
          </p:cNvPr>
          <p:cNvSpPr>
            <a:spLocks noGrp="1" noRot="1" noMove="1" noResize="1" noEditPoints="1" noAdjustHandles="1" noChangeArrowheads="1" noChangeShapeType="1"/>
          </p:cNvSpPr>
          <p:nvPr/>
        </p:nvSpPr>
        <p:spPr>
          <a:xfrm>
            <a:off x="0" y="0"/>
            <a:ext cx="12192000" cy="6857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 name="Rectangle 4">
            <a:extLst>
              <a:ext uri="{FF2B5EF4-FFF2-40B4-BE49-F238E27FC236}">
                <a16:creationId xmlns:a16="http://schemas.microsoft.com/office/drawing/2014/main" id="{1FCE3353-31B6-4E0B-B08D-01F824E02C9C}"/>
              </a:ext>
            </a:extLst>
          </p:cNvPr>
          <p:cNvSpPr>
            <a:spLocks noGrp="1" noRot="1" noMove="1" noResize="1" noEditPoints="1" noAdjustHandles="1" noChangeArrowheads="1" noChangeShapeType="1"/>
          </p:cNvSpPr>
          <p:nvPr/>
        </p:nvSpPr>
        <p:spPr>
          <a:xfrm>
            <a:off x="769620" y="5186053"/>
            <a:ext cx="10652760" cy="1205221"/>
          </a:xfrm>
          <a:prstGeom prst="rect">
            <a:avLst/>
          </a:prstGeom>
          <a:gradFill flip="none" rotWithShape="1">
            <a:gsLst>
              <a:gs pos="50000">
                <a:srgbClr val="DFE7F5"/>
              </a:gs>
              <a:gs pos="0">
                <a:schemeClr val="bg1"/>
              </a:gs>
              <a:gs pos="100000">
                <a:schemeClr val="bg1"/>
              </a:gs>
            </a:gsLst>
            <a:lin ang="81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Rectangle 1">
            <a:extLst>
              <a:ext uri="{FF2B5EF4-FFF2-40B4-BE49-F238E27FC236}">
                <a16:creationId xmlns:a16="http://schemas.microsoft.com/office/drawing/2014/main" id="{9C35FE96-29D3-4A50-94E7-95A0C76BF0D5}"/>
              </a:ext>
            </a:extLst>
          </p:cNvPr>
          <p:cNvSpPr/>
          <p:nvPr/>
        </p:nvSpPr>
        <p:spPr>
          <a:xfrm>
            <a:off x="3394780" y="5311609"/>
            <a:ext cx="5402440" cy="954107"/>
          </a:xfrm>
          <a:prstGeom prst="rect">
            <a:avLst/>
          </a:prstGeom>
          <a:noFill/>
        </p:spPr>
        <p:txBody>
          <a:bodyPr wrap="none" lIns="91440" tIns="45720" rIns="91440" bIns="4572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da-DK" sz="2800" b="0" i="0" u="none" strike="noStrike" kern="1200" cap="none" spc="0" normalizeH="0" baseline="0" noProof="0" dirty="0">
                <a:ln w="0"/>
                <a:solidFill>
                  <a:prstClr val="black"/>
                </a:solidFill>
                <a:effectLst/>
                <a:uLnTx/>
                <a:uFillTx/>
                <a:latin typeface="Montserrat SemiBold" panose="00000700000000000000" pitchFamily="2" charset="0"/>
                <a:ea typeface="+mn-ea"/>
                <a:cs typeface="+mn-cs"/>
              </a:rPr>
              <a:t>Lorem ipsum dolor sit amet,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fi-FI" sz="2800" b="0" i="0" u="none" strike="noStrike" kern="1200" cap="none" spc="0" normalizeH="0" baseline="0" noProof="0" dirty="0">
                <a:ln w="0"/>
                <a:solidFill>
                  <a:prstClr val="black"/>
                </a:solidFill>
                <a:effectLst/>
                <a:uLnTx/>
                <a:uFillTx/>
                <a:latin typeface="Montserrat SemiBold" panose="00000700000000000000" pitchFamily="2" charset="0"/>
                <a:ea typeface="+mn-ea"/>
                <a:cs typeface="+mn-cs"/>
              </a:rPr>
              <a:t>consectetur adipiscing elit,</a:t>
            </a:r>
          </a:p>
        </p:txBody>
      </p:sp>
      <p:sp>
        <p:nvSpPr>
          <p:cNvPr id="6" name="Rectangle: Top Corners Rounded 5">
            <a:extLst>
              <a:ext uri="{FF2B5EF4-FFF2-40B4-BE49-F238E27FC236}">
                <a16:creationId xmlns:a16="http://schemas.microsoft.com/office/drawing/2014/main" id="{3883AAA7-9B31-4E11-9030-5A1E1B776093}"/>
              </a:ext>
            </a:extLst>
          </p:cNvPr>
          <p:cNvSpPr>
            <a:spLocks noGrp="1" noRot="1" noMove="1" noResize="1" noEditPoints="1" noAdjustHandles="1" noChangeArrowheads="1" noChangeShapeType="1"/>
          </p:cNvSpPr>
          <p:nvPr/>
        </p:nvSpPr>
        <p:spPr>
          <a:xfrm>
            <a:off x="1131528" y="5008797"/>
            <a:ext cx="933617" cy="355276"/>
          </a:xfrm>
          <a:prstGeom prst="round2SameRect">
            <a:avLst>
              <a:gd name="adj1" fmla="val 0"/>
              <a:gd name="adj2" fmla="val 0"/>
            </a:avLst>
          </a:prstGeom>
          <a:solidFill>
            <a:schemeClr val="tx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144000" tIns="54000" rIns="144000" bIns="54000" rtlCol="0" anchor="ct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1">
                <a:ln>
                  <a:noFill/>
                </a:ln>
                <a:solidFill>
                  <a:prstClr val="white"/>
                </a:solidFill>
                <a:effectLst/>
                <a:uLnTx/>
                <a:uFillTx/>
                <a:latin typeface="Daytona" panose="020B0604030500040204" pitchFamily="34" charset="0"/>
                <a:ea typeface="+mn-ea"/>
                <a:cs typeface="+mn-cs"/>
              </a:rPr>
              <a:t>ayat 1</a:t>
            </a:r>
            <a:endParaRPr kumimoji="0" lang="id-ID" sz="1600" b="1" i="0" u="none" strike="noStrike" kern="1200" cap="none" spc="0" normalizeH="0" baseline="0" noProof="1">
              <a:ln>
                <a:noFill/>
              </a:ln>
              <a:solidFill>
                <a:prstClr val="white"/>
              </a:solidFill>
              <a:effectLst/>
              <a:uLnTx/>
              <a:uFillTx/>
              <a:latin typeface="Daytona" panose="020B0604030500040204" pitchFamily="34" charset="0"/>
              <a:ea typeface="+mn-ea"/>
              <a:cs typeface="+mn-cs"/>
            </a:endParaRPr>
          </a:p>
        </p:txBody>
      </p:sp>
      <p:sp>
        <p:nvSpPr>
          <p:cNvPr id="3" name="Rectangle 2">
            <a:extLst>
              <a:ext uri="{FF2B5EF4-FFF2-40B4-BE49-F238E27FC236}">
                <a16:creationId xmlns:a16="http://schemas.microsoft.com/office/drawing/2014/main" id="{6D65E329-5D51-92BC-C6BE-DB94F1314BB7}"/>
              </a:ext>
            </a:extLst>
          </p:cNvPr>
          <p:cNvSpPr>
            <a:spLocks noGrp="1" noRot="1" noChangeAspect="1" noMove="1" noResize="1" noEditPoints="1" noAdjustHandles="1" noChangeArrowheads="1" noChangeShapeType="1"/>
          </p:cNvSpPr>
          <p:nvPr/>
        </p:nvSpPr>
        <p:spPr>
          <a:xfrm>
            <a:off x="11269979" y="6241007"/>
            <a:ext cx="152401" cy="150267"/>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 name="Rectangle 3">
            <a:extLst>
              <a:ext uri="{FF2B5EF4-FFF2-40B4-BE49-F238E27FC236}">
                <a16:creationId xmlns:a16="http://schemas.microsoft.com/office/drawing/2014/main" id="{852ECF8B-F1C7-0129-84B7-F282246391EE}"/>
              </a:ext>
            </a:extLst>
          </p:cNvPr>
          <p:cNvSpPr>
            <a:spLocks noGrp="1" noRot="1" noChangeAspect="1" noMove="1" noResize="1" noEditPoints="1" noAdjustHandles="1" noChangeArrowheads="1" noChangeShapeType="1"/>
          </p:cNvSpPr>
          <p:nvPr/>
        </p:nvSpPr>
        <p:spPr>
          <a:xfrm>
            <a:off x="11269978" y="6090740"/>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 name="Rectangle 7">
            <a:extLst>
              <a:ext uri="{FF2B5EF4-FFF2-40B4-BE49-F238E27FC236}">
                <a16:creationId xmlns:a16="http://schemas.microsoft.com/office/drawing/2014/main" id="{437CD14B-F84B-CCBD-AD1C-E50B3498A7F4}"/>
              </a:ext>
            </a:extLst>
          </p:cNvPr>
          <p:cNvSpPr>
            <a:spLocks noGrp="1" noRot="1" noChangeAspect="1" noMove="1" noResize="1" noEditPoints="1" noAdjustHandles="1" noChangeArrowheads="1" noChangeShapeType="1"/>
          </p:cNvSpPr>
          <p:nvPr/>
        </p:nvSpPr>
        <p:spPr>
          <a:xfrm>
            <a:off x="11117576" y="6241006"/>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nvGrpSpPr>
          <p:cNvPr id="14" name="Group 13">
            <a:extLst>
              <a:ext uri="{FF2B5EF4-FFF2-40B4-BE49-F238E27FC236}">
                <a16:creationId xmlns:a16="http://schemas.microsoft.com/office/drawing/2014/main" id="{CEBFB613-A8E6-6FA7-2F86-E62DC39CB5DA}"/>
              </a:ext>
            </a:extLst>
          </p:cNvPr>
          <p:cNvGrpSpPr>
            <a:grpSpLocks noGrp="1" noUngrp="1" noRot="1" noChangeAspect="1" noMove="1" noResize="1"/>
          </p:cNvGrpSpPr>
          <p:nvPr/>
        </p:nvGrpSpPr>
        <p:grpSpPr>
          <a:xfrm>
            <a:off x="769620" y="5007634"/>
            <a:ext cx="361909" cy="356839"/>
            <a:chOff x="666745" y="5063939"/>
            <a:chExt cx="304804" cy="300534"/>
          </a:xfrm>
        </p:grpSpPr>
        <p:sp>
          <p:nvSpPr>
            <p:cNvPr id="9" name="Rectangle 8">
              <a:extLst>
                <a:ext uri="{FF2B5EF4-FFF2-40B4-BE49-F238E27FC236}">
                  <a16:creationId xmlns:a16="http://schemas.microsoft.com/office/drawing/2014/main" id="{218C2F43-5253-66F2-C3F3-CBF1B1B1CD75}"/>
                </a:ext>
              </a:extLst>
            </p:cNvPr>
            <p:cNvSpPr>
              <a:spLocks noGrp="1" noRot="1" noChangeAspect="1" noMove="1" noResize="1" noEditPoints="1" noAdjustHandles="1" noChangeArrowheads="1" noChangeShapeType="1"/>
            </p:cNvSpPr>
            <p:nvPr/>
          </p:nvSpPr>
          <p:spPr>
            <a:xfrm>
              <a:off x="819148" y="5214206"/>
              <a:ext cx="152401" cy="150267"/>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Rectangle 9">
              <a:extLst>
                <a:ext uri="{FF2B5EF4-FFF2-40B4-BE49-F238E27FC236}">
                  <a16:creationId xmlns:a16="http://schemas.microsoft.com/office/drawing/2014/main" id="{89676D25-7806-C01C-299F-D68840A576D3}"/>
                </a:ext>
              </a:extLst>
            </p:cNvPr>
            <p:cNvSpPr>
              <a:spLocks noGrp="1" noRot="1" noChangeAspect="1" noMove="1" noResize="1" noEditPoints="1" noAdjustHandles="1" noChangeArrowheads="1" noChangeShapeType="1"/>
            </p:cNvSpPr>
            <p:nvPr/>
          </p:nvSpPr>
          <p:spPr>
            <a:xfrm>
              <a:off x="819147" y="5063939"/>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Rectangle 12">
              <a:extLst>
                <a:ext uri="{FF2B5EF4-FFF2-40B4-BE49-F238E27FC236}">
                  <a16:creationId xmlns:a16="http://schemas.microsoft.com/office/drawing/2014/main" id="{8A16A0C0-81F7-BDA9-3E79-E9B8D82784F1}"/>
                </a:ext>
              </a:extLst>
            </p:cNvPr>
            <p:cNvSpPr>
              <a:spLocks noGrp="1" noRot="1" noChangeAspect="1" noMove="1" noResize="1" noEditPoints="1" noAdjustHandles="1" noChangeArrowheads="1" noChangeShapeType="1"/>
            </p:cNvSpPr>
            <p:nvPr/>
          </p:nvSpPr>
          <p:spPr>
            <a:xfrm>
              <a:off x="666745" y="5214205"/>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Tree>
    <p:extLst>
      <p:ext uri="{BB962C8B-B14F-4D97-AF65-F5344CB8AC3E}">
        <p14:creationId xmlns:p14="http://schemas.microsoft.com/office/powerpoint/2010/main" val="251156960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31095F5B-0EF1-4FFF-96D1-3A64E1B1597A}"/>
              </a:ext>
            </a:extLst>
          </p:cNvPr>
          <p:cNvSpPr>
            <a:spLocks noGrp="1" noRot="1" noMove="1" noResize="1" noEditPoints="1" noAdjustHandles="1" noChangeArrowheads="1" noChangeShapeType="1"/>
          </p:cNvSpPr>
          <p:nvPr/>
        </p:nvSpPr>
        <p:spPr>
          <a:xfrm>
            <a:off x="0" y="0"/>
            <a:ext cx="12192000" cy="6857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 name="Rectangle 4">
            <a:extLst>
              <a:ext uri="{FF2B5EF4-FFF2-40B4-BE49-F238E27FC236}">
                <a16:creationId xmlns:a16="http://schemas.microsoft.com/office/drawing/2014/main" id="{1FCE3353-31B6-4E0B-B08D-01F824E02C9C}"/>
              </a:ext>
            </a:extLst>
          </p:cNvPr>
          <p:cNvSpPr>
            <a:spLocks noGrp="1" noRot="1" noMove="1" noResize="1" noEditPoints="1" noAdjustHandles="1" noChangeArrowheads="1" noChangeShapeType="1"/>
          </p:cNvSpPr>
          <p:nvPr/>
        </p:nvSpPr>
        <p:spPr>
          <a:xfrm>
            <a:off x="769620" y="5186053"/>
            <a:ext cx="10652760" cy="1205221"/>
          </a:xfrm>
          <a:prstGeom prst="rect">
            <a:avLst/>
          </a:prstGeom>
          <a:gradFill flip="none" rotWithShape="1">
            <a:gsLst>
              <a:gs pos="50000">
                <a:srgbClr val="DFE7F5"/>
              </a:gs>
              <a:gs pos="0">
                <a:schemeClr val="bg1"/>
              </a:gs>
              <a:gs pos="100000">
                <a:schemeClr val="bg1"/>
              </a:gs>
            </a:gsLst>
            <a:lin ang="81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Rectangle 1">
            <a:extLst>
              <a:ext uri="{FF2B5EF4-FFF2-40B4-BE49-F238E27FC236}">
                <a16:creationId xmlns:a16="http://schemas.microsoft.com/office/drawing/2014/main" id="{9C35FE96-29D3-4A50-94E7-95A0C76BF0D5}"/>
              </a:ext>
            </a:extLst>
          </p:cNvPr>
          <p:cNvSpPr/>
          <p:nvPr/>
        </p:nvSpPr>
        <p:spPr>
          <a:xfrm>
            <a:off x="2790448" y="5311609"/>
            <a:ext cx="6611105" cy="954107"/>
          </a:xfrm>
          <a:prstGeom prst="rect">
            <a:avLst/>
          </a:prstGeom>
          <a:noFill/>
        </p:spPr>
        <p:txBody>
          <a:bodyPr wrap="none" lIns="91440" tIns="45720" rIns="91440" bIns="4572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t-BR" sz="2800" b="0" i="0" u="none" strike="noStrike" kern="1200" cap="none" spc="0" normalizeH="0" baseline="0" noProof="0" dirty="0">
                <a:ln w="0"/>
                <a:solidFill>
                  <a:prstClr val="black"/>
                </a:solidFill>
                <a:effectLst/>
                <a:uLnTx/>
                <a:uFillTx/>
                <a:latin typeface="Montserrat SemiBold" panose="00000700000000000000" pitchFamily="2" charset="0"/>
                <a:ea typeface="+mn-ea"/>
                <a:cs typeface="+mn-cs"/>
              </a:rPr>
              <a:t>sed do eiusmod tempor incididunt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id-ID" sz="2800" b="0" i="0" u="none" strike="noStrike" kern="1200" cap="none" spc="0" normalizeH="0" baseline="0" noProof="1">
                <a:ln w="0"/>
                <a:solidFill>
                  <a:prstClr val="black"/>
                </a:solidFill>
                <a:effectLst/>
                <a:uLnTx/>
                <a:uFillTx/>
                <a:latin typeface="Montserrat SemiBold" panose="00000700000000000000" pitchFamily="2" charset="0"/>
                <a:ea typeface="+mn-ea"/>
                <a:cs typeface="+mn-cs"/>
              </a:rPr>
              <a:t>ut</a:t>
            </a:r>
            <a:r>
              <a:rPr kumimoji="0" lang="fr-FR" sz="2800" b="0" i="0" u="none" strike="noStrike" kern="1200" cap="none" spc="0" normalizeH="0" baseline="0" noProof="0" dirty="0">
                <a:ln w="0"/>
                <a:solidFill>
                  <a:prstClr val="black"/>
                </a:solidFill>
                <a:effectLst/>
                <a:uLnTx/>
                <a:uFillTx/>
                <a:latin typeface="Montserrat SemiBold" panose="00000700000000000000" pitchFamily="2" charset="0"/>
                <a:ea typeface="+mn-ea"/>
                <a:cs typeface="+mn-cs"/>
              </a:rPr>
              <a:t> </a:t>
            </a:r>
            <a:r>
              <a:rPr kumimoji="0" lang="fr-FR" sz="2800" b="0" i="0" u="none" strike="noStrike" kern="1200" cap="none" spc="0" normalizeH="0" baseline="0" noProof="0" dirty="0" err="1">
                <a:ln w="0"/>
                <a:solidFill>
                  <a:prstClr val="black"/>
                </a:solidFill>
                <a:effectLst/>
                <a:uLnTx/>
                <a:uFillTx/>
                <a:latin typeface="Montserrat SemiBold" panose="00000700000000000000" pitchFamily="2" charset="0"/>
                <a:ea typeface="+mn-ea"/>
                <a:cs typeface="+mn-cs"/>
              </a:rPr>
              <a:t>labore</a:t>
            </a:r>
            <a:r>
              <a:rPr kumimoji="0" lang="fr-FR" sz="2800" b="0" i="0" u="none" strike="noStrike" kern="1200" cap="none" spc="0" normalizeH="0" baseline="0" noProof="0" dirty="0">
                <a:ln w="0"/>
                <a:solidFill>
                  <a:prstClr val="black"/>
                </a:solidFill>
                <a:effectLst/>
                <a:uLnTx/>
                <a:uFillTx/>
                <a:latin typeface="Montserrat SemiBold" panose="00000700000000000000" pitchFamily="2" charset="0"/>
                <a:ea typeface="+mn-ea"/>
                <a:cs typeface="+mn-cs"/>
              </a:rPr>
              <a:t> et </a:t>
            </a:r>
            <a:r>
              <a:rPr kumimoji="0" lang="fr-FR" sz="2800" b="0" i="0" u="none" strike="noStrike" kern="1200" cap="none" spc="0" normalizeH="0" baseline="0" noProof="0" dirty="0" err="1">
                <a:ln w="0"/>
                <a:solidFill>
                  <a:prstClr val="black"/>
                </a:solidFill>
                <a:effectLst/>
                <a:uLnTx/>
                <a:uFillTx/>
                <a:latin typeface="Montserrat SemiBold" panose="00000700000000000000" pitchFamily="2" charset="0"/>
                <a:ea typeface="+mn-ea"/>
                <a:cs typeface="+mn-cs"/>
              </a:rPr>
              <a:t>dolore</a:t>
            </a:r>
            <a:r>
              <a:rPr kumimoji="0" lang="fr-FR" sz="2800" b="0" i="0" u="none" strike="noStrike" kern="1200" cap="none" spc="0" normalizeH="0" baseline="0" noProof="0" dirty="0">
                <a:ln w="0"/>
                <a:solidFill>
                  <a:prstClr val="black"/>
                </a:solidFill>
                <a:effectLst/>
                <a:uLnTx/>
                <a:uFillTx/>
                <a:latin typeface="Montserrat SemiBold" panose="00000700000000000000" pitchFamily="2" charset="0"/>
                <a:ea typeface="+mn-ea"/>
                <a:cs typeface="+mn-cs"/>
              </a:rPr>
              <a:t> magna </a:t>
            </a:r>
            <a:r>
              <a:rPr kumimoji="0" lang="fr-FR" sz="2800" b="0" i="0" u="none" strike="noStrike" kern="1200" cap="none" spc="0" normalizeH="0" baseline="0" noProof="0" dirty="0" err="1">
                <a:ln w="0"/>
                <a:solidFill>
                  <a:prstClr val="black"/>
                </a:solidFill>
                <a:effectLst/>
                <a:uLnTx/>
                <a:uFillTx/>
                <a:latin typeface="Montserrat SemiBold" panose="00000700000000000000" pitchFamily="2" charset="0"/>
                <a:ea typeface="+mn-ea"/>
                <a:cs typeface="+mn-cs"/>
              </a:rPr>
              <a:t>aliqua</a:t>
            </a:r>
            <a:r>
              <a:rPr kumimoji="0" lang="fr-FR" sz="2800" b="0" i="0" u="none" strike="noStrike" kern="1200" cap="none" spc="0" normalizeH="0" baseline="0" noProof="0" dirty="0">
                <a:ln w="0"/>
                <a:solidFill>
                  <a:prstClr val="black"/>
                </a:solidFill>
                <a:effectLst/>
                <a:uLnTx/>
                <a:uFillTx/>
                <a:latin typeface="Montserrat SemiBold" panose="00000700000000000000" pitchFamily="2" charset="0"/>
                <a:ea typeface="+mn-ea"/>
                <a:cs typeface="+mn-cs"/>
              </a:rPr>
              <a:t>.</a:t>
            </a:r>
          </a:p>
        </p:txBody>
      </p:sp>
      <p:sp>
        <p:nvSpPr>
          <p:cNvPr id="6" name="Rectangle: Top Corners Rounded 5">
            <a:extLst>
              <a:ext uri="{FF2B5EF4-FFF2-40B4-BE49-F238E27FC236}">
                <a16:creationId xmlns:a16="http://schemas.microsoft.com/office/drawing/2014/main" id="{3883AAA7-9B31-4E11-9030-5A1E1B776093}"/>
              </a:ext>
            </a:extLst>
          </p:cNvPr>
          <p:cNvSpPr>
            <a:spLocks noGrp="1" noRot="1" noMove="1" noResize="1" noEditPoints="1" noAdjustHandles="1" noChangeArrowheads="1" noChangeShapeType="1"/>
          </p:cNvSpPr>
          <p:nvPr/>
        </p:nvSpPr>
        <p:spPr>
          <a:xfrm>
            <a:off x="1131528" y="5008797"/>
            <a:ext cx="661107" cy="355276"/>
          </a:xfrm>
          <a:prstGeom prst="round2SameRect">
            <a:avLst>
              <a:gd name="adj1" fmla="val 0"/>
              <a:gd name="adj2" fmla="val 0"/>
            </a:avLst>
          </a:prstGeom>
          <a:solidFill>
            <a:schemeClr val="tx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144000" tIns="54000" rIns="144000" bIns="54000" rtlCol="0" anchor="ct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1">
                <a:ln>
                  <a:noFill/>
                </a:ln>
                <a:solidFill>
                  <a:prstClr val="white"/>
                </a:solidFill>
                <a:effectLst/>
                <a:uLnTx/>
                <a:uFillTx/>
                <a:latin typeface="Daytona" panose="020B0604030500040204" pitchFamily="34" charset="0"/>
                <a:ea typeface="+mn-ea"/>
                <a:cs typeface="+mn-cs"/>
              </a:rPr>
              <a:t>reff</a:t>
            </a:r>
            <a:endParaRPr kumimoji="0" lang="id-ID" sz="1600" b="1" i="0" u="none" strike="noStrike" kern="1200" cap="none" spc="0" normalizeH="0" baseline="0" noProof="1">
              <a:ln>
                <a:noFill/>
              </a:ln>
              <a:solidFill>
                <a:prstClr val="white"/>
              </a:solidFill>
              <a:effectLst/>
              <a:uLnTx/>
              <a:uFillTx/>
              <a:latin typeface="Daytona" panose="020B0604030500040204" pitchFamily="34" charset="0"/>
              <a:ea typeface="+mn-ea"/>
              <a:cs typeface="+mn-cs"/>
            </a:endParaRPr>
          </a:p>
        </p:txBody>
      </p:sp>
      <p:sp>
        <p:nvSpPr>
          <p:cNvPr id="3" name="Rectangle 2">
            <a:extLst>
              <a:ext uri="{FF2B5EF4-FFF2-40B4-BE49-F238E27FC236}">
                <a16:creationId xmlns:a16="http://schemas.microsoft.com/office/drawing/2014/main" id="{6D65E329-5D51-92BC-C6BE-DB94F1314BB7}"/>
              </a:ext>
            </a:extLst>
          </p:cNvPr>
          <p:cNvSpPr>
            <a:spLocks noGrp="1" noRot="1" noChangeAspect="1" noMove="1" noResize="1" noEditPoints="1" noAdjustHandles="1" noChangeArrowheads="1" noChangeShapeType="1"/>
          </p:cNvSpPr>
          <p:nvPr/>
        </p:nvSpPr>
        <p:spPr>
          <a:xfrm>
            <a:off x="11269979" y="6241007"/>
            <a:ext cx="152401" cy="150267"/>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 name="Rectangle 3">
            <a:extLst>
              <a:ext uri="{FF2B5EF4-FFF2-40B4-BE49-F238E27FC236}">
                <a16:creationId xmlns:a16="http://schemas.microsoft.com/office/drawing/2014/main" id="{852ECF8B-F1C7-0129-84B7-F282246391EE}"/>
              </a:ext>
            </a:extLst>
          </p:cNvPr>
          <p:cNvSpPr>
            <a:spLocks noGrp="1" noRot="1" noChangeAspect="1" noMove="1" noResize="1" noEditPoints="1" noAdjustHandles="1" noChangeArrowheads="1" noChangeShapeType="1"/>
          </p:cNvSpPr>
          <p:nvPr/>
        </p:nvSpPr>
        <p:spPr>
          <a:xfrm>
            <a:off x="11269978" y="6090740"/>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 name="Rectangle 7">
            <a:extLst>
              <a:ext uri="{FF2B5EF4-FFF2-40B4-BE49-F238E27FC236}">
                <a16:creationId xmlns:a16="http://schemas.microsoft.com/office/drawing/2014/main" id="{437CD14B-F84B-CCBD-AD1C-E50B3498A7F4}"/>
              </a:ext>
            </a:extLst>
          </p:cNvPr>
          <p:cNvSpPr>
            <a:spLocks noGrp="1" noRot="1" noChangeAspect="1" noMove="1" noResize="1" noEditPoints="1" noAdjustHandles="1" noChangeArrowheads="1" noChangeShapeType="1"/>
          </p:cNvSpPr>
          <p:nvPr/>
        </p:nvSpPr>
        <p:spPr>
          <a:xfrm>
            <a:off x="11117576" y="6241006"/>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nvGrpSpPr>
          <p:cNvPr id="14" name="Group 13">
            <a:extLst>
              <a:ext uri="{FF2B5EF4-FFF2-40B4-BE49-F238E27FC236}">
                <a16:creationId xmlns:a16="http://schemas.microsoft.com/office/drawing/2014/main" id="{CEBFB613-A8E6-6FA7-2F86-E62DC39CB5DA}"/>
              </a:ext>
            </a:extLst>
          </p:cNvPr>
          <p:cNvGrpSpPr>
            <a:grpSpLocks noGrp="1" noUngrp="1" noRot="1" noChangeAspect="1" noMove="1" noResize="1"/>
          </p:cNvGrpSpPr>
          <p:nvPr/>
        </p:nvGrpSpPr>
        <p:grpSpPr>
          <a:xfrm>
            <a:off x="769620" y="5007634"/>
            <a:ext cx="361909" cy="356839"/>
            <a:chOff x="666745" y="5063939"/>
            <a:chExt cx="304804" cy="300534"/>
          </a:xfrm>
        </p:grpSpPr>
        <p:sp>
          <p:nvSpPr>
            <p:cNvPr id="9" name="Rectangle 8">
              <a:extLst>
                <a:ext uri="{FF2B5EF4-FFF2-40B4-BE49-F238E27FC236}">
                  <a16:creationId xmlns:a16="http://schemas.microsoft.com/office/drawing/2014/main" id="{218C2F43-5253-66F2-C3F3-CBF1B1B1CD75}"/>
                </a:ext>
              </a:extLst>
            </p:cNvPr>
            <p:cNvSpPr>
              <a:spLocks noGrp="1" noRot="1" noChangeAspect="1" noMove="1" noResize="1" noEditPoints="1" noAdjustHandles="1" noChangeArrowheads="1" noChangeShapeType="1"/>
            </p:cNvSpPr>
            <p:nvPr/>
          </p:nvSpPr>
          <p:spPr>
            <a:xfrm>
              <a:off x="819148" y="5214206"/>
              <a:ext cx="152401" cy="150267"/>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Rectangle 9">
              <a:extLst>
                <a:ext uri="{FF2B5EF4-FFF2-40B4-BE49-F238E27FC236}">
                  <a16:creationId xmlns:a16="http://schemas.microsoft.com/office/drawing/2014/main" id="{89676D25-7806-C01C-299F-D68840A576D3}"/>
                </a:ext>
              </a:extLst>
            </p:cNvPr>
            <p:cNvSpPr>
              <a:spLocks noGrp="1" noRot="1" noChangeAspect="1" noMove="1" noResize="1" noEditPoints="1" noAdjustHandles="1" noChangeArrowheads="1" noChangeShapeType="1"/>
            </p:cNvSpPr>
            <p:nvPr/>
          </p:nvSpPr>
          <p:spPr>
            <a:xfrm>
              <a:off x="819147" y="5063939"/>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Rectangle 12">
              <a:extLst>
                <a:ext uri="{FF2B5EF4-FFF2-40B4-BE49-F238E27FC236}">
                  <a16:creationId xmlns:a16="http://schemas.microsoft.com/office/drawing/2014/main" id="{8A16A0C0-81F7-BDA9-3E79-E9B8D82784F1}"/>
                </a:ext>
              </a:extLst>
            </p:cNvPr>
            <p:cNvSpPr>
              <a:spLocks noGrp="1" noRot="1" noChangeAspect="1" noMove="1" noResize="1" noEditPoints="1" noAdjustHandles="1" noChangeArrowheads="1" noChangeShapeType="1"/>
            </p:cNvSpPr>
            <p:nvPr/>
          </p:nvSpPr>
          <p:spPr>
            <a:xfrm>
              <a:off x="666745" y="5214205"/>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Tree>
    <p:extLst>
      <p:ext uri="{BB962C8B-B14F-4D97-AF65-F5344CB8AC3E}">
        <p14:creationId xmlns:p14="http://schemas.microsoft.com/office/powerpoint/2010/main" val="2422479820"/>
      </p:ext>
    </p:extLst>
  </p:cSld>
  <p:clrMapOvr>
    <a:masterClrMapping/>
  </p:clrMapOvr>
  <p:transition>
    <p:fade/>
  </p:transition>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31095F5B-0EF1-4FFF-96D1-3A64E1B1597A}"/>
              </a:ext>
            </a:extLst>
          </p:cNvPr>
          <p:cNvSpPr>
            <a:spLocks noGrp="1" noRot="1" noMove="1" noResize="1" noEditPoints="1" noAdjustHandles="1" noChangeArrowheads="1" noChangeShapeType="1"/>
          </p:cNvSpPr>
          <p:nvPr/>
        </p:nvSpPr>
        <p:spPr>
          <a:xfrm>
            <a:off x="0" y="0"/>
            <a:ext cx="12192000" cy="6857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 name="Rectangle 4">
            <a:extLst>
              <a:ext uri="{FF2B5EF4-FFF2-40B4-BE49-F238E27FC236}">
                <a16:creationId xmlns:a16="http://schemas.microsoft.com/office/drawing/2014/main" id="{1FCE3353-31B6-4E0B-B08D-01F824E02C9C}"/>
              </a:ext>
            </a:extLst>
          </p:cNvPr>
          <p:cNvSpPr>
            <a:spLocks noGrp="1" noRot="1" noMove="1" noResize="1" noEditPoints="1" noAdjustHandles="1" noChangeArrowheads="1" noChangeShapeType="1"/>
          </p:cNvSpPr>
          <p:nvPr/>
        </p:nvSpPr>
        <p:spPr>
          <a:xfrm>
            <a:off x="769620" y="5186053"/>
            <a:ext cx="10652760" cy="1205221"/>
          </a:xfrm>
          <a:prstGeom prst="rect">
            <a:avLst/>
          </a:prstGeom>
          <a:gradFill flip="none" rotWithShape="1">
            <a:gsLst>
              <a:gs pos="50000">
                <a:srgbClr val="DFE7F5"/>
              </a:gs>
              <a:gs pos="0">
                <a:schemeClr val="bg1"/>
              </a:gs>
              <a:gs pos="100000">
                <a:schemeClr val="bg1"/>
              </a:gs>
            </a:gsLst>
            <a:lin ang="81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Rectangle 1">
            <a:extLst>
              <a:ext uri="{FF2B5EF4-FFF2-40B4-BE49-F238E27FC236}">
                <a16:creationId xmlns:a16="http://schemas.microsoft.com/office/drawing/2014/main" id="{9C35FE96-29D3-4A50-94E7-95A0C76BF0D5}"/>
              </a:ext>
            </a:extLst>
          </p:cNvPr>
          <p:cNvSpPr/>
          <p:nvPr/>
        </p:nvSpPr>
        <p:spPr>
          <a:xfrm>
            <a:off x="3394780" y="5311609"/>
            <a:ext cx="5402440" cy="954107"/>
          </a:xfrm>
          <a:prstGeom prst="rect">
            <a:avLst/>
          </a:prstGeom>
          <a:noFill/>
        </p:spPr>
        <p:txBody>
          <a:bodyPr wrap="none" lIns="91440" tIns="45720" rIns="91440" bIns="4572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da-DK" sz="2800" b="0" i="0" u="none" strike="noStrike" kern="1200" cap="none" spc="0" normalizeH="0" baseline="0" noProof="0" dirty="0">
                <a:ln w="0"/>
                <a:solidFill>
                  <a:prstClr val="black"/>
                </a:solidFill>
                <a:effectLst/>
                <a:uLnTx/>
                <a:uFillTx/>
                <a:latin typeface="Montserrat SemiBold" panose="00000700000000000000" pitchFamily="2" charset="0"/>
                <a:ea typeface="+mn-ea"/>
                <a:cs typeface="+mn-cs"/>
              </a:rPr>
              <a:t>Lorem ipsum dolor sit amet,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fi-FI" sz="2800" b="0" i="0" u="none" strike="noStrike" kern="1200" cap="none" spc="0" normalizeH="0" baseline="0" noProof="0" dirty="0">
                <a:ln w="0"/>
                <a:solidFill>
                  <a:prstClr val="black"/>
                </a:solidFill>
                <a:effectLst/>
                <a:uLnTx/>
                <a:uFillTx/>
                <a:latin typeface="Montserrat SemiBold" panose="00000700000000000000" pitchFamily="2" charset="0"/>
                <a:ea typeface="+mn-ea"/>
                <a:cs typeface="+mn-cs"/>
              </a:rPr>
              <a:t>consectetur adipiscing elit,</a:t>
            </a:r>
          </a:p>
        </p:txBody>
      </p:sp>
      <p:sp>
        <p:nvSpPr>
          <p:cNvPr id="6" name="Rectangle: Top Corners Rounded 5">
            <a:extLst>
              <a:ext uri="{FF2B5EF4-FFF2-40B4-BE49-F238E27FC236}">
                <a16:creationId xmlns:a16="http://schemas.microsoft.com/office/drawing/2014/main" id="{3883AAA7-9B31-4E11-9030-5A1E1B776093}"/>
              </a:ext>
            </a:extLst>
          </p:cNvPr>
          <p:cNvSpPr>
            <a:spLocks noGrp="1" noRot="1" noMove="1" noResize="1" noEditPoints="1" noAdjustHandles="1" noChangeArrowheads="1" noChangeShapeType="1"/>
          </p:cNvSpPr>
          <p:nvPr/>
        </p:nvSpPr>
        <p:spPr>
          <a:xfrm>
            <a:off x="1131528" y="5008797"/>
            <a:ext cx="933617" cy="355276"/>
          </a:xfrm>
          <a:prstGeom prst="round2SameRect">
            <a:avLst>
              <a:gd name="adj1" fmla="val 0"/>
              <a:gd name="adj2" fmla="val 0"/>
            </a:avLst>
          </a:prstGeom>
          <a:solidFill>
            <a:schemeClr val="tx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144000" tIns="54000" rIns="144000" bIns="54000" rtlCol="0" anchor="ct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1">
                <a:ln>
                  <a:noFill/>
                </a:ln>
                <a:solidFill>
                  <a:prstClr val="white"/>
                </a:solidFill>
                <a:effectLst/>
                <a:uLnTx/>
                <a:uFillTx/>
                <a:latin typeface="Daytona" panose="020B0604030500040204" pitchFamily="34" charset="0"/>
                <a:ea typeface="+mn-ea"/>
                <a:cs typeface="+mn-cs"/>
              </a:rPr>
              <a:t>ayat 2</a:t>
            </a:r>
            <a:endParaRPr kumimoji="0" lang="id-ID" sz="1600" b="1" i="0" u="none" strike="noStrike" kern="1200" cap="none" spc="0" normalizeH="0" baseline="0" noProof="1">
              <a:ln>
                <a:noFill/>
              </a:ln>
              <a:solidFill>
                <a:prstClr val="white"/>
              </a:solidFill>
              <a:effectLst/>
              <a:uLnTx/>
              <a:uFillTx/>
              <a:latin typeface="Daytona" panose="020B0604030500040204" pitchFamily="34" charset="0"/>
              <a:ea typeface="+mn-ea"/>
              <a:cs typeface="+mn-cs"/>
            </a:endParaRPr>
          </a:p>
        </p:txBody>
      </p:sp>
      <p:sp>
        <p:nvSpPr>
          <p:cNvPr id="3" name="Rectangle 2">
            <a:extLst>
              <a:ext uri="{FF2B5EF4-FFF2-40B4-BE49-F238E27FC236}">
                <a16:creationId xmlns:a16="http://schemas.microsoft.com/office/drawing/2014/main" id="{6D65E329-5D51-92BC-C6BE-DB94F1314BB7}"/>
              </a:ext>
            </a:extLst>
          </p:cNvPr>
          <p:cNvSpPr>
            <a:spLocks noGrp="1" noRot="1" noChangeAspect="1" noMove="1" noResize="1" noEditPoints="1" noAdjustHandles="1" noChangeArrowheads="1" noChangeShapeType="1"/>
          </p:cNvSpPr>
          <p:nvPr/>
        </p:nvSpPr>
        <p:spPr>
          <a:xfrm>
            <a:off x="11269979" y="6241007"/>
            <a:ext cx="152401" cy="150267"/>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 name="Rectangle 3">
            <a:extLst>
              <a:ext uri="{FF2B5EF4-FFF2-40B4-BE49-F238E27FC236}">
                <a16:creationId xmlns:a16="http://schemas.microsoft.com/office/drawing/2014/main" id="{852ECF8B-F1C7-0129-84B7-F282246391EE}"/>
              </a:ext>
            </a:extLst>
          </p:cNvPr>
          <p:cNvSpPr>
            <a:spLocks noGrp="1" noRot="1" noChangeAspect="1" noMove="1" noResize="1" noEditPoints="1" noAdjustHandles="1" noChangeArrowheads="1" noChangeShapeType="1"/>
          </p:cNvSpPr>
          <p:nvPr/>
        </p:nvSpPr>
        <p:spPr>
          <a:xfrm>
            <a:off x="11269978" y="6090740"/>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 name="Rectangle 7">
            <a:extLst>
              <a:ext uri="{FF2B5EF4-FFF2-40B4-BE49-F238E27FC236}">
                <a16:creationId xmlns:a16="http://schemas.microsoft.com/office/drawing/2014/main" id="{437CD14B-F84B-CCBD-AD1C-E50B3498A7F4}"/>
              </a:ext>
            </a:extLst>
          </p:cNvPr>
          <p:cNvSpPr>
            <a:spLocks noGrp="1" noRot="1" noChangeAspect="1" noMove="1" noResize="1" noEditPoints="1" noAdjustHandles="1" noChangeArrowheads="1" noChangeShapeType="1"/>
          </p:cNvSpPr>
          <p:nvPr/>
        </p:nvSpPr>
        <p:spPr>
          <a:xfrm>
            <a:off x="11117576" y="6241006"/>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nvGrpSpPr>
          <p:cNvPr id="14" name="Group 13">
            <a:extLst>
              <a:ext uri="{FF2B5EF4-FFF2-40B4-BE49-F238E27FC236}">
                <a16:creationId xmlns:a16="http://schemas.microsoft.com/office/drawing/2014/main" id="{CEBFB613-A8E6-6FA7-2F86-E62DC39CB5DA}"/>
              </a:ext>
            </a:extLst>
          </p:cNvPr>
          <p:cNvGrpSpPr>
            <a:grpSpLocks noGrp="1" noUngrp="1" noRot="1" noChangeAspect="1" noMove="1" noResize="1"/>
          </p:cNvGrpSpPr>
          <p:nvPr/>
        </p:nvGrpSpPr>
        <p:grpSpPr>
          <a:xfrm>
            <a:off x="769620" y="5007634"/>
            <a:ext cx="361909" cy="356839"/>
            <a:chOff x="666745" y="5063939"/>
            <a:chExt cx="304804" cy="300534"/>
          </a:xfrm>
        </p:grpSpPr>
        <p:sp>
          <p:nvSpPr>
            <p:cNvPr id="9" name="Rectangle 8">
              <a:extLst>
                <a:ext uri="{FF2B5EF4-FFF2-40B4-BE49-F238E27FC236}">
                  <a16:creationId xmlns:a16="http://schemas.microsoft.com/office/drawing/2014/main" id="{218C2F43-5253-66F2-C3F3-CBF1B1B1CD75}"/>
                </a:ext>
              </a:extLst>
            </p:cNvPr>
            <p:cNvSpPr>
              <a:spLocks noGrp="1" noRot="1" noChangeAspect="1" noMove="1" noResize="1" noEditPoints="1" noAdjustHandles="1" noChangeArrowheads="1" noChangeShapeType="1"/>
            </p:cNvSpPr>
            <p:nvPr/>
          </p:nvSpPr>
          <p:spPr>
            <a:xfrm>
              <a:off x="819148" y="5214206"/>
              <a:ext cx="152401" cy="150267"/>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Rectangle 9">
              <a:extLst>
                <a:ext uri="{FF2B5EF4-FFF2-40B4-BE49-F238E27FC236}">
                  <a16:creationId xmlns:a16="http://schemas.microsoft.com/office/drawing/2014/main" id="{89676D25-7806-C01C-299F-D68840A576D3}"/>
                </a:ext>
              </a:extLst>
            </p:cNvPr>
            <p:cNvSpPr>
              <a:spLocks noGrp="1" noRot="1" noChangeAspect="1" noMove="1" noResize="1" noEditPoints="1" noAdjustHandles="1" noChangeArrowheads="1" noChangeShapeType="1"/>
            </p:cNvSpPr>
            <p:nvPr/>
          </p:nvSpPr>
          <p:spPr>
            <a:xfrm>
              <a:off x="819147" y="5063939"/>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Rectangle 12">
              <a:extLst>
                <a:ext uri="{FF2B5EF4-FFF2-40B4-BE49-F238E27FC236}">
                  <a16:creationId xmlns:a16="http://schemas.microsoft.com/office/drawing/2014/main" id="{8A16A0C0-81F7-BDA9-3E79-E9B8D82784F1}"/>
                </a:ext>
              </a:extLst>
            </p:cNvPr>
            <p:cNvSpPr>
              <a:spLocks noGrp="1" noRot="1" noChangeAspect="1" noMove="1" noResize="1" noEditPoints="1" noAdjustHandles="1" noChangeArrowheads="1" noChangeShapeType="1"/>
            </p:cNvSpPr>
            <p:nvPr/>
          </p:nvSpPr>
          <p:spPr>
            <a:xfrm>
              <a:off x="666745" y="5214205"/>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Tree>
    <p:extLst>
      <p:ext uri="{BB962C8B-B14F-4D97-AF65-F5344CB8AC3E}">
        <p14:creationId xmlns:p14="http://schemas.microsoft.com/office/powerpoint/2010/main" val="26288315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31095F5B-0EF1-4FFF-96D1-3A64E1B1597A}"/>
              </a:ext>
            </a:extLst>
          </p:cNvPr>
          <p:cNvSpPr>
            <a:spLocks noGrp="1" noRot="1" noMove="1" noResize="1" noEditPoints="1" noAdjustHandles="1" noChangeArrowheads="1" noChangeShapeType="1"/>
          </p:cNvSpPr>
          <p:nvPr/>
        </p:nvSpPr>
        <p:spPr>
          <a:xfrm>
            <a:off x="0" y="0"/>
            <a:ext cx="12192000" cy="6857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 name="Rectangle 4">
            <a:extLst>
              <a:ext uri="{FF2B5EF4-FFF2-40B4-BE49-F238E27FC236}">
                <a16:creationId xmlns:a16="http://schemas.microsoft.com/office/drawing/2014/main" id="{1FCE3353-31B6-4E0B-B08D-01F824E02C9C}"/>
              </a:ext>
            </a:extLst>
          </p:cNvPr>
          <p:cNvSpPr>
            <a:spLocks noGrp="1" noRot="1" noMove="1" noResize="1" noEditPoints="1" noAdjustHandles="1" noChangeArrowheads="1" noChangeShapeType="1"/>
          </p:cNvSpPr>
          <p:nvPr/>
        </p:nvSpPr>
        <p:spPr>
          <a:xfrm>
            <a:off x="769620" y="5186053"/>
            <a:ext cx="10652760" cy="1205221"/>
          </a:xfrm>
          <a:prstGeom prst="rect">
            <a:avLst/>
          </a:prstGeom>
          <a:gradFill flip="none" rotWithShape="1">
            <a:gsLst>
              <a:gs pos="50000">
                <a:srgbClr val="DFE7F5"/>
              </a:gs>
              <a:gs pos="0">
                <a:schemeClr val="bg1"/>
              </a:gs>
              <a:gs pos="100000">
                <a:schemeClr val="bg1"/>
              </a:gs>
            </a:gsLst>
            <a:lin ang="81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Rectangle 1">
            <a:extLst>
              <a:ext uri="{FF2B5EF4-FFF2-40B4-BE49-F238E27FC236}">
                <a16:creationId xmlns:a16="http://schemas.microsoft.com/office/drawing/2014/main" id="{9C35FE96-29D3-4A50-94E7-95A0C76BF0D5}"/>
              </a:ext>
            </a:extLst>
          </p:cNvPr>
          <p:cNvSpPr/>
          <p:nvPr/>
        </p:nvSpPr>
        <p:spPr>
          <a:xfrm>
            <a:off x="2790448" y="5311609"/>
            <a:ext cx="6611105" cy="954107"/>
          </a:xfrm>
          <a:prstGeom prst="rect">
            <a:avLst/>
          </a:prstGeom>
          <a:noFill/>
        </p:spPr>
        <p:txBody>
          <a:bodyPr wrap="none" lIns="91440" tIns="45720" rIns="91440" bIns="4572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t-BR" sz="2800" b="0" i="0" u="none" strike="noStrike" kern="1200" cap="none" spc="0" normalizeH="0" baseline="0" noProof="0" dirty="0">
                <a:ln w="0"/>
                <a:solidFill>
                  <a:prstClr val="black"/>
                </a:solidFill>
                <a:effectLst/>
                <a:uLnTx/>
                <a:uFillTx/>
                <a:latin typeface="Montserrat SemiBold" panose="00000700000000000000" pitchFamily="2" charset="0"/>
                <a:ea typeface="+mn-ea"/>
                <a:cs typeface="+mn-cs"/>
              </a:rPr>
              <a:t>sed do eiusmod tempor incididunt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id-ID" sz="2800" b="0" i="0" u="none" strike="noStrike" kern="1200" cap="none" spc="0" normalizeH="0" baseline="0" noProof="1">
                <a:ln w="0"/>
                <a:solidFill>
                  <a:prstClr val="black"/>
                </a:solidFill>
                <a:effectLst/>
                <a:uLnTx/>
                <a:uFillTx/>
                <a:latin typeface="Montserrat SemiBold" panose="00000700000000000000" pitchFamily="2" charset="0"/>
                <a:ea typeface="+mn-ea"/>
                <a:cs typeface="+mn-cs"/>
              </a:rPr>
              <a:t>ut</a:t>
            </a:r>
            <a:r>
              <a:rPr kumimoji="0" lang="fr-FR" sz="2800" b="0" i="0" u="none" strike="noStrike" kern="1200" cap="none" spc="0" normalizeH="0" baseline="0" noProof="0" dirty="0">
                <a:ln w="0"/>
                <a:solidFill>
                  <a:prstClr val="black"/>
                </a:solidFill>
                <a:effectLst/>
                <a:uLnTx/>
                <a:uFillTx/>
                <a:latin typeface="Montserrat SemiBold" panose="00000700000000000000" pitchFamily="2" charset="0"/>
                <a:ea typeface="+mn-ea"/>
                <a:cs typeface="+mn-cs"/>
              </a:rPr>
              <a:t> </a:t>
            </a:r>
            <a:r>
              <a:rPr kumimoji="0" lang="fr-FR" sz="2800" b="0" i="0" u="none" strike="noStrike" kern="1200" cap="none" spc="0" normalizeH="0" baseline="0" noProof="0" dirty="0" err="1">
                <a:ln w="0"/>
                <a:solidFill>
                  <a:prstClr val="black"/>
                </a:solidFill>
                <a:effectLst/>
                <a:uLnTx/>
                <a:uFillTx/>
                <a:latin typeface="Montserrat SemiBold" panose="00000700000000000000" pitchFamily="2" charset="0"/>
                <a:ea typeface="+mn-ea"/>
                <a:cs typeface="+mn-cs"/>
              </a:rPr>
              <a:t>labore</a:t>
            </a:r>
            <a:r>
              <a:rPr kumimoji="0" lang="fr-FR" sz="2800" b="0" i="0" u="none" strike="noStrike" kern="1200" cap="none" spc="0" normalizeH="0" baseline="0" noProof="0" dirty="0">
                <a:ln w="0"/>
                <a:solidFill>
                  <a:prstClr val="black"/>
                </a:solidFill>
                <a:effectLst/>
                <a:uLnTx/>
                <a:uFillTx/>
                <a:latin typeface="Montserrat SemiBold" panose="00000700000000000000" pitchFamily="2" charset="0"/>
                <a:ea typeface="+mn-ea"/>
                <a:cs typeface="+mn-cs"/>
              </a:rPr>
              <a:t> et </a:t>
            </a:r>
            <a:r>
              <a:rPr kumimoji="0" lang="fr-FR" sz="2800" b="0" i="0" u="none" strike="noStrike" kern="1200" cap="none" spc="0" normalizeH="0" baseline="0" noProof="0" dirty="0" err="1">
                <a:ln w="0"/>
                <a:solidFill>
                  <a:prstClr val="black"/>
                </a:solidFill>
                <a:effectLst/>
                <a:uLnTx/>
                <a:uFillTx/>
                <a:latin typeface="Montserrat SemiBold" panose="00000700000000000000" pitchFamily="2" charset="0"/>
                <a:ea typeface="+mn-ea"/>
                <a:cs typeface="+mn-cs"/>
              </a:rPr>
              <a:t>dolore</a:t>
            </a:r>
            <a:r>
              <a:rPr kumimoji="0" lang="fr-FR" sz="2800" b="0" i="0" u="none" strike="noStrike" kern="1200" cap="none" spc="0" normalizeH="0" baseline="0" noProof="0" dirty="0">
                <a:ln w="0"/>
                <a:solidFill>
                  <a:prstClr val="black"/>
                </a:solidFill>
                <a:effectLst/>
                <a:uLnTx/>
                <a:uFillTx/>
                <a:latin typeface="Montserrat SemiBold" panose="00000700000000000000" pitchFamily="2" charset="0"/>
                <a:ea typeface="+mn-ea"/>
                <a:cs typeface="+mn-cs"/>
              </a:rPr>
              <a:t> magna </a:t>
            </a:r>
            <a:r>
              <a:rPr kumimoji="0" lang="fr-FR" sz="2800" b="0" i="0" u="none" strike="noStrike" kern="1200" cap="none" spc="0" normalizeH="0" baseline="0" noProof="0" dirty="0" err="1">
                <a:ln w="0"/>
                <a:solidFill>
                  <a:prstClr val="black"/>
                </a:solidFill>
                <a:effectLst/>
                <a:uLnTx/>
                <a:uFillTx/>
                <a:latin typeface="Montserrat SemiBold" panose="00000700000000000000" pitchFamily="2" charset="0"/>
                <a:ea typeface="+mn-ea"/>
                <a:cs typeface="+mn-cs"/>
              </a:rPr>
              <a:t>aliqua</a:t>
            </a:r>
            <a:r>
              <a:rPr kumimoji="0" lang="fr-FR" sz="2800" b="0" i="0" u="none" strike="noStrike" kern="1200" cap="none" spc="0" normalizeH="0" baseline="0" noProof="0" dirty="0">
                <a:ln w="0"/>
                <a:solidFill>
                  <a:prstClr val="black"/>
                </a:solidFill>
                <a:effectLst/>
                <a:uLnTx/>
                <a:uFillTx/>
                <a:latin typeface="Montserrat SemiBold" panose="00000700000000000000" pitchFamily="2" charset="0"/>
                <a:ea typeface="+mn-ea"/>
                <a:cs typeface="+mn-cs"/>
              </a:rPr>
              <a:t>.</a:t>
            </a:r>
          </a:p>
        </p:txBody>
      </p:sp>
      <p:sp>
        <p:nvSpPr>
          <p:cNvPr id="6" name="Rectangle: Top Corners Rounded 5">
            <a:extLst>
              <a:ext uri="{FF2B5EF4-FFF2-40B4-BE49-F238E27FC236}">
                <a16:creationId xmlns:a16="http://schemas.microsoft.com/office/drawing/2014/main" id="{3883AAA7-9B31-4E11-9030-5A1E1B776093}"/>
              </a:ext>
            </a:extLst>
          </p:cNvPr>
          <p:cNvSpPr>
            <a:spLocks noGrp="1" noRot="1" noMove="1" noResize="1" noEditPoints="1" noAdjustHandles="1" noChangeArrowheads="1" noChangeShapeType="1"/>
          </p:cNvSpPr>
          <p:nvPr/>
        </p:nvSpPr>
        <p:spPr>
          <a:xfrm>
            <a:off x="1131528" y="5008797"/>
            <a:ext cx="661107" cy="355276"/>
          </a:xfrm>
          <a:prstGeom prst="round2SameRect">
            <a:avLst>
              <a:gd name="adj1" fmla="val 0"/>
              <a:gd name="adj2" fmla="val 0"/>
            </a:avLst>
          </a:prstGeom>
          <a:solidFill>
            <a:schemeClr val="tx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144000" tIns="54000" rIns="144000" bIns="54000" rtlCol="0" anchor="ct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1">
                <a:ln>
                  <a:noFill/>
                </a:ln>
                <a:solidFill>
                  <a:prstClr val="white"/>
                </a:solidFill>
                <a:effectLst/>
                <a:uLnTx/>
                <a:uFillTx/>
                <a:latin typeface="Daytona" panose="020B0604030500040204" pitchFamily="34" charset="0"/>
                <a:ea typeface="+mn-ea"/>
                <a:cs typeface="+mn-cs"/>
              </a:rPr>
              <a:t>reff</a:t>
            </a:r>
            <a:endParaRPr kumimoji="0" lang="id-ID" sz="1600" b="1" i="0" u="none" strike="noStrike" kern="1200" cap="none" spc="0" normalizeH="0" baseline="0" noProof="1">
              <a:ln>
                <a:noFill/>
              </a:ln>
              <a:solidFill>
                <a:prstClr val="white"/>
              </a:solidFill>
              <a:effectLst/>
              <a:uLnTx/>
              <a:uFillTx/>
              <a:latin typeface="Daytona" panose="020B0604030500040204" pitchFamily="34" charset="0"/>
              <a:ea typeface="+mn-ea"/>
              <a:cs typeface="+mn-cs"/>
            </a:endParaRPr>
          </a:p>
        </p:txBody>
      </p:sp>
      <p:sp>
        <p:nvSpPr>
          <p:cNvPr id="3" name="Rectangle 2">
            <a:extLst>
              <a:ext uri="{FF2B5EF4-FFF2-40B4-BE49-F238E27FC236}">
                <a16:creationId xmlns:a16="http://schemas.microsoft.com/office/drawing/2014/main" id="{6D65E329-5D51-92BC-C6BE-DB94F1314BB7}"/>
              </a:ext>
            </a:extLst>
          </p:cNvPr>
          <p:cNvSpPr>
            <a:spLocks noGrp="1" noRot="1" noChangeAspect="1" noMove="1" noResize="1" noEditPoints="1" noAdjustHandles="1" noChangeArrowheads="1" noChangeShapeType="1"/>
          </p:cNvSpPr>
          <p:nvPr/>
        </p:nvSpPr>
        <p:spPr>
          <a:xfrm>
            <a:off x="11269979" y="6241007"/>
            <a:ext cx="152401" cy="150267"/>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 name="Rectangle 3">
            <a:extLst>
              <a:ext uri="{FF2B5EF4-FFF2-40B4-BE49-F238E27FC236}">
                <a16:creationId xmlns:a16="http://schemas.microsoft.com/office/drawing/2014/main" id="{852ECF8B-F1C7-0129-84B7-F282246391EE}"/>
              </a:ext>
            </a:extLst>
          </p:cNvPr>
          <p:cNvSpPr>
            <a:spLocks noGrp="1" noRot="1" noChangeAspect="1" noMove="1" noResize="1" noEditPoints="1" noAdjustHandles="1" noChangeArrowheads="1" noChangeShapeType="1"/>
          </p:cNvSpPr>
          <p:nvPr/>
        </p:nvSpPr>
        <p:spPr>
          <a:xfrm>
            <a:off x="11269978" y="6090740"/>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 name="Rectangle 7">
            <a:extLst>
              <a:ext uri="{FF2B5EF4-FFF2-40B4-BE49-F238E27FC236}">
                <a16:creationId xmlns:a16="http://schemas.microsoft.com/office/drawing/2014/main" id="{437CD14B-F84B-CCBD-AD1C-E50B3498A7F4}"/>
              </a:ext>
            </a:extLst>
          </p:cNvPr>
          <p:cNvSpPr>
            <a:spLocks noGrp="1" noRot="1" noChangeAspect="1" noMove="1" noResize="1" noEditPoints="1" noAdjustHandles="1" noChangeArrowheads="1" noChangeShapeType="1"/>
          </p:cNvSpPr>
          <p:nvPr/>
        </p:nvSpPr>
        <p:spPr>
          <a:xfrm>
            <a:off x="11117576" y="6241006"/>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nvGrpSpPr>
          <p:cNvPr id="14" name="Group 13">
            <a:extLst>
              <a:ext uri="{FF2B5EF4-FFF2-40B4-BE49-F238E27FC236}">
                <a16:creationId xmlns:a16="http://schemas.microsoft.com/office/drawing/2014/main" id="{CEBFB613-A8E6-6FA7-2F86-E62DC39CB5DA}"/>
              </a:ext>
            </a:extLst>
          </p:cNvPr>
          <p:cNvGrpSpPr>
            <a:grpSpLocks noGrp="1" noUngrp="1" noRot="1" noChangeAspect="1" noMove="1" noResize="1"/>
          </p:cNvGrpSpPr>
          <p:nvPr/>
        </p:nvGrpSpPr>
        <p:grpSpPr>
          <a:xfrm>
            <a:off x="769620" y="5007634"/>
            <a:ext cx="361909" cy="356839"/>
            <a:chOff x="666745" y="5063939"/>
            <a:chExt cx="304804" cy="300534"/>
          </a:xfrm>
        </p:grpSpPr>
        <p:sp>
          <p:nvSpPr>
            <p:cNvPr id="9" name="Rectangle 8">
              <a:extLst>
                <a:ext uri="{FF2B5EF4-FFF2-40B4-BE49-F238E27FC236}">
                  <a16:creationId xmlns:a16="http://schemas.microsoft.com/office/drawing/2014/main" id="{218C2F43-5253-66F2-C3F3-CBF1B1B1CD75}"/>
                </a:ext>
              </a:extLst>
            </p:cNvPr>
            <p:cNvSpPr>
              <a:spLocks noGrp="1" noRot="1" noChangeAspect="1" noMove="1" noResize="1" noEditPoints="1" noAdjustHandles="1" noChangeArrowheads="1" noChangeShapeType="1"/>
            </p:cNvSpPr>
            <p:nvPr/>
          </p:nvSpPr>
          <p:spPr>
            <a:xfrm>
              <a:off x="819148" y="5214206"/>
              <a:ext cx="152401" cy="150267"/>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Rectangle 9">
              <a:extLst>
                <a:ext uri="{FF2B5EF4-FFF2-40B4-BE49-F238E27FC236}">
                  <a16:creationId xmlns:a16="http://schemas.microsoft.com/office/drawing/2014/main" id="{89676D25-7806-C01C-299F-D68840A576D3}"/>
                </a:ext>
              </a:extLst>
            </p:cNvPr>
            <p:cNvSpPr>
              <a:spLocks noGrp="1" noRot="1" noChangeAspect="1" noMove="1" noResize="1" noEditPoints="1" noAdjustHandles="1" noChangeArrowheads="1" noChangeShapeType="1"/>
            </p:cNvSpPr>
            <p:nvPr/>
          </p:nvSpPr>
          <p:spPr>
            <a:xfrm>
              <a:off x="819147" y="5063939"/>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Rectangle 12">
              <a:extLst>
                <a:ext uri="{FF2B5EF4-FFF2-40B4-BE49-F238E27FC236}">
                  <a16:creationId xmlns:a16="http://schemas.microsoft.com/office/drawing/2014/main" id="{8A16A0C0-81F7-BDA9-3E79-E9B8D82784F1}"/>
                </a:ext>
              </a:extLst>
            </p:cNvPr>
            <p:cNvSpPr>
              <a:spLocks noGrp="1" noRot="1" noChangeAspect="1" noMove="1" noResize="1" noEditPoints="1" noAdjustHandles="1" noChangeArrowheads="1" noChangeShapeType="1"/>
            </p:cNvSpPr>
            <p:nvPr/>
          </p:nvSpPr>
          <p:spPr>
            <a:xfrm>
              <a:off x="666745" y="5214205"/>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Tree>
    <p:extLst>
      <p:ext uri="{BB962C8B-B14F-4D97-AF65-F5344CB8AC3E}">
        <p14:creationId xmlns:p14="http://schemas.microsoft.com/office/powerpoint/2010/main" val="622257610"/>
      </p:ext>
    </p:extLst>
  </p:cSld>
  <p:clrMapOvr>
    <a:masterClrMapping/>
  </p:clrMapOvr>
  <p:transition>
    <p:fade/>
  </p:transition>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Green Screen Overlay">
            <a:hlinkClick r:id="" action="ppaction://media"/>
            <a:extLst>
              <a:ext uri="{FF2B5EF4-FFF2-40B4-BE49-F238E27FC236}">
                <a16:creationId xmlns:a16="http://schemas.microsoft.com/office/drawing/2014/main" id="{C90003F9-CA64-5424-0F4C-BA04693007A5}"/>
              </a:ext>
            </a:extLst>
          </p:cNvPr>
          <p:cNvPicPr>
            <a:picLocks noGrp="1" noRot="1" noChangeAspect="1" noMove="1" noResize="1" noEditPoints="1" noAdjustHandles="1" noChangeArrowheads="1" noChangeShapeType="1" noCrop="1"/>
          </p:cNvPicPr>
          <p:nvPr>
            <a:videoFile r:link="rId2"/>
            <p:extLst>
              <p:ext uri="{DAA4B4D4-6D71-4841-9C94-3DE7FCFB9230}">
                <p14:media xmlns:p14="http://schemas.microsoft.com/office/powerpoint/2010/main" r:embed="rId1"/>
              </p:ext>
            </p:extLst>
          </p:nvPr>
        </p:nvPicPr>
        <p:blipFill>
          <a:blip r:embed="rId5"/>
          <a:stretch>
            <a:fillRect/>
          </a:stretch>
        </p:blipFill>
        <p:spPr>
          <a:xfrm>
            <a:off x="0" y="-1"/>
            <a:ext cx="12192000" cy="6858000"/>
          </a:xfrm>
          <a:prstGeom prst="rect">
            <a:avLst/>
          </a:prstGeom>
        </p:spPr>
      </p:pic>
      <p:pic>
        <p:nvPicPr>
          <p:cNvPr id="6" name="Picture 5">
            <a:extLst>
              <a:ext uri="{FF2B5EF4-FFF2-40B4-BE49-F238E27FC236}">
                <a16:creationId xmlns:a16="http://schemas.microsoft.com/office/drawing/2014/main" id="{DBF82299-66F8-203C-EAB7-58C375B05777}"/>
              </a:ext>
            </a:extLst>
          </p:cNvPr>
          <p:cNvPicPr>
            <a:picLocks noGrp="1" noRot="1" noChangeAspect="1" noMove="1" noResize="1" noEditPoints="1" noAdjustHandles="1" noChangeArrowheads="1" noChangeShapeType="1" noCrop="1"/>
          </p:cNvPicPr>
          <p:nvPr/>
        </p:nvPicPr>
        <p:blipFill>
          <a:blip r:embed="rId6">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12" name="Rectangle 11">
            <a:extLst>
              <a:ext uri="{FF2B5EF4-FFF2-40B4-BE49-F238E27FC236}">
                <a16:creationId xmlns:a16="http://schemas.microsoft.com/office/drawing/2014/main" id="{31095F5B-0EF1-4FFF-96D1-3A64E1B1597A}"/>
              </a:ext>
            </a:extLst>
          </p:cNvPr>
          <p:cNvSpPr>
            <a:spLocks noGrp="1" noRot="1" noMove="1" noResize="1" noEditPoints="1" noAdjustHandles="1" noChangeArrowheads="1" noChangeShapeType="1"/>
          </p:cNvSpPr>
          <p:nvPr/>
        </p:nvSpPr>
        <p:spPr>
          <a:xfrm>
            <a:off x="0" y="0"/>
            <a:ext cx="12192000" cy="6857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nvGrpSpPr>
          <p:cNvPr id="14" name="Group 13">
            <a:extLst>
              <a:ext uri="{FF2B5EF4-FFF2-40B4-BE49-F238E27FC236}">
                <a16:creationId xmlns:a16="http://schemas.microsoft.com/office/drawing/2014/main" id="{EFEB16A0-434F-4A55-A571-EFA89ACD0694}"/>
              </a:ext>
            </a:extLst>
          </p:cNvPr>
          <p:cNvGrpSpPr/>
          <p:nvPr/>
        </p:nvGrpSpPr>
        <p:grpSpPr>
          <a:xfrm>
            <a:off x="3647887" y="5288568"/>
            <a:ext cx="4089581" cy="564634"/>
            <a:chOff x="3547769" y="5594910"/>
            <a:chExt cx="2517992" cy="564634"/>
          </a:xfrm>
        </p:grpSpPr>
        <p:sp>
          <p:nvSpPr>
            <p:cNvPr id="27" name="Rectangle 26">
              <a:extLst>
                <a:ext uri="{FF2B5EF4-FFF2-40B4-BE49-F238E27FC236}">
                  <a16:creationId xmlns:a16="http://schemas.microsoft.com/office/drawing/2014/main" id="{854902E9-394C-493F-AAE5-0F19767239F1}"/>
                </a:ext>
              </a:extLst>
            </p:cNvPr>
            <p:cNvSpPr/>
            <p:nvPr/>
          </p:nvSpPr>
          <p:spPr>
            <a:xfrm>
              <a:off x="3547772" y="5594910"/>
              <a:ext cx="1296106" cy="400110"/>
            </a:xfrm>
            <a:prstGeom prst="rect">
              <a:avLst/>
            </a:prstGeom>
            <a:noFill/>
          </p:spPr>
          <p:txBody>
            <a:bodyPr wrap="none" lIns="91440" tIns="45720" rIns="91440" bIns="4572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w="0"/>
                  <a:solidFill>
                    <a:prstClr val="white"/>
                  </a:solidFill>
                  <a:effectLst/>
                  <a:uLnTx/>
                  <a:uFillTx/>
                  <a:latin typeface="Montserrat SemiBold" panose="00000700000000000000" pitchFamily="2" charset="0"/>
                  <a:ea typeface="+mn-ea"/>
                  <a:cs typeface="+mn-cs"/>
                </a:rPr>
                <a:t>HANYA MUSIK</a:t>
              </a:r>
              <a:endParaRPr kumimoji="0" lang="id-ID" sz="2000" b="0" i="0" u="none" strike="noStrike" kern="1200" cap="none" spc="0" normalizeH="0" baseline="0" noProof="0" dirty="0">
                <a:ln w="0"/>
                <a:solidFill>
                  <a:prstClr val="white"/>
                </a:solidFill>
                <a:effectLst/>
                <a:uLnTx/>
                <a:uFillTx/>
                <a:latin typeface="Montserrat SemiBold" panose="00000700000000000000" pitchFamily="2" charset="0"/>
                <a:ea typeface="+mn-ea"/>
                <a:cs typeface="+mn-cs"/>
              </a:endParaRPr>
            </a:p>
          </p:txBody>
        </p:sp>
        <p:sp>
          <p:nvSpPr>
            <p:cNvPr id="28" name="Rectangle 27">
              <a:extLst>
                <a:ext uri="{FF2B5EF4-FFF2-40B4-BE49-F238E27FC236}">
                  <a16:creationId xmlns:a16="http://schemas.microsoft.com/office/drawing/2014/main" id="{08508F71-ED78-4BC3-832A-C78930F1B964}"/>
                </a:ext>
              </a:extLst>
            </p:cNvPr>
            <p:cNvSpPr/>
            <p:nvPr/>
          </p:nvSpPr>
          <p:spPr>
            <a:xfrm>
              <a:off x="3547769" y="5882545"/>
              <a:ext cx="2517992" cy="276999"/>
            </a:xfrm>
            <a:prstGeom prst="rect">
              <a:avLst/>
            </a:prstGeom>
            <a:noFill/>
          </p:spPr>
          <p:txBody>
            <a:bodyPr wrap="none" lIns="91440" tIns="45720" rIns="91440" bIns="4572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1" u="none" strike="noStrike" kern="1200" cap="none" spc="0" normalizeH="0" baseline="0" noProof="1">
                  <a:ln w="0"/>
                  <a:solidFill>
                    <a:prstClr val="white"/>
                  </a:solidFill>
                  <a:effectLst/>
                  <a:uLnTx/>
                  <a:uFillTx/>
                  <a:latin typeface="Montserrat" panose="00000500000000000000" pitchFamily="2" charset="0"/>
                  <a:ea typeface="+mn-ea"/>
                  <a:cs typeface="+mn-cs"/>
                </a:rPr>
                <a:t>Ibadah Kenaikan Tuhan Yesus – HKBP Jatinegara</a:t>
              </a:r>
              <a:endParaRPr kumimoji="0" lang="id-ID" sz="1200" b="0" i="1" u="none" strike="noStrike" kern="1200" cap="none" spc="0" normalizeH="0" baseline="0" noProof="1">
                <a:ln w="0"/>
                <a:solidFill>
                  <a:prstClr val="white"/>
                </a:solidFill>
                <a:effectLst/>
                <a:uLnTx/>
                <a:uFillTx/>
                <a:latin typeface="Montserrat" panose="00000500000000000000" pitchFamily="2" charset="0"/>
                <a:ea typeface="+mn-ea"/>
                <a:cs typeface="+mn-cs"/>
              </a:endParaRPr>
            </a:p>
          </p:txBody>
        </p:sp>
      </p:grpSp>
      <p:pic>
        <p:nvPicPr>
          <p:cNvPr id="10" name="Picture 9" descr="A blue church with white crosses&#10;&#10;Description automatically generated">
            <a:extLst>
              <a:ext uri="{FF2B5EF4-FFF2-40B4-BE49-F238E27FC236}">
                <a16:creationId xmlns:a16="http://schemas.microsoft.com/office/drawing/2014/main" id="{4E40EFA1-B2C4-0F15-BDF0-0EC2159C70F2}"/>
              </a:ext>
            </a:extLst>
          </p:cNvPr>
          <p:cNvPicPr>
            <a:picLocks noGrp="1" noRot="1" noChangeAspect="1" noMove="1" noResize="1" noEditPoints="1" noAdjustHandles="1" noChangeArrowheads="1" noChangeShapeType="1" noCrop="1"/>
          </p:cNvPicPr>
          <p:nvPr/>
        </p:nvPicPr>
        <p:blipFill>
          <a:blip r:embed="rId7">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2514042" y="5342975"/>
            <a:ext cx="650686" cy="426134"/>
          </a:xfrm>
          <a:prstGeom prst="rect">
            <a:avLst/>
          </a:prstGeom>
          <a:effectLst>
            <a:innerShdw blurRad="114300">
              <a:prstClr val="black">
                <a:alpha val="75000"/>
              </a:prstClr>
            </a:innerShdw>
          </a:effectLst>
        </p:spPr>
      </p:pic>
    </p:spTree>
    <p:extLst>
      <p:ext uri="{BB962C8B-B14F-4D97-AF65-F5344CB8AC3E}">
        <p14:creationId xmlns:p14="http://schemas.microsoft.com/office/powerpoint/2010/main" val="8428361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4672" fill="hold"/>
                                        <p:tgtEl>
                                          <p:spTgt spid="8"/>
                                        </p:tgtEl>
                                      </p:cBhvr>
                                    </p:cmd>
                                  </p:childTnLst>
                                </p:cTn>
                              </p:par>
                              <p:par>
                                <p:cTn id="7" presetID="10" presetClass="entr" presetSubtype="0" fill="hold" nodeType="withEffect">
                                  <p:stCondLst>
                                    <p:cond delay="1750"/>
                                  </p:stCondLst>
                                  <p:childTnLst>
                                    <p:set>
                                      <p:cBhvr>
                                        <p:cTn id="8" dur="1" fill="hold">
                                          <p:stCondLst>
                                            <p:cond delay="0"/>
                                          </p:stCondLst>
                                        </p:cTn>
                                        <p:tgtEl>
                                          <p:spTgt spid="6"/>
                                        </p:tgtEl>
                                        <p:attrNameLst>
                                          <p:attrName>style.visibility</p:attrName>
                                        </p:attrNameLst>
                                      </p:cBhvr>
                                      <p:to>
                                        <p:strVal val="visible"/>
                                      </p:to>
                                    </p:set>
                                    <p:animEffect transition="in" filter="fade">
                                      <p:cBhvr>
                                        <p:cTn id="9" dur="500"/>
                                        <p:tgtEl>
                                          <p:spTgt spid="6"/>
                                        </p:tgtEl>
                                      </p:cBhvr>
                                    </p:animEffect>
                                  </p:childTnLst>
                                </p:cTn>
                              </p:par>
                              <p:par>
                                <p:cTn id="10" presetID="9" presetClass="entr" presetSubtype="0" fill="hold" nodeType="withEffect">
                                  <p:stCondLst>
                                    <p:cond delay="1750"/>
                                  </p:stCondLst>
                                  <p:childTnLst>
                                    <p:set>
                                      <p:cBhvr>
                                        <p:cTn id="11" dur="1" fill="hold">
                                          <p:stCondLst>
                                            <p:cond delay="0"/>
                                          </p:stCondLst>
                                        </p:cTn>
                                        <p:tgtEl>
                                          <p:spTgt spid="14"/>
                                        </p:tgtEl>
                                        <p:attrNameLst>
                                          <p:attrName>style.visibility</p:attrName>
                                        </p:attrNameLst>
                                      </p:cBhvr>
                                      <p:to>
                                        <p:strVal val="visible"/>
                                      </p:to>
                                    </p:set>
                                    <p:animEffect transition="in" filter="dissolve">
                                      <p:cBhvr>
                                        <p:cTn id="12" dur="500"/>
                                        <p:tgtEl>
                                          <p:spTgt spid="14"/>
                                        </p:tgtEl>
                                      </p:cBhvr>
                                    </p:animEffect>
                                  </p:childTnLst>
                                </p:cTn>
                              </p:par>
                              <p:par>
                                <p:cTn id="13" presetID="9" presetClass="entr" presetSubtype="0" fill="hold" nodeType="withEffect">
                                  <p:stCondLst>
                                    <p:cond delay="1750"/>
                                  </p:stCondLst>
                                  <p:childTnLst>
                                    <p:set>
                                      <p:cBhvr>
                                        <p:cTn id="14" dur="1" fill="hold">
                                          <p:stCondLst>
                                            <p:cond delay="0"/>
                                          </p:stCondLst>
                                        </p:cTn>
                                        <p:tgtEl>
                                          <p:spTgt spid="10"/>
                                        </p:tgtEl>
                                        <p:attrNameLst>
                                          <p:attrName>style.visibility</p:attrName>
                                        </p:attrNameLst>
                                      </p:cBhvr>
                                      <p:to>
                                        <p:strVal val="visible"/>
                                      </p:to>
                                    </p:set>
                                    <p:animEffect transition="in" filter="dissolve">
                                      <p:cBhvr>
                                        <p:cTn id="15"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video>
              <p:cMediaNode vol="80000" mute="1">
                <p:cTn id="16" fill="hold" display="0">
                  <p:stCondLst>
                    <p:cond delay="indefinite"/>
                  </p:stCondLst>
                </p:cTn>
                <p:tgtEl>
                  <p:spTgt spid="8"/>
                </p:tgtEl>
              </p:cMediaNode>
            </p:video>
          </p:childTnLst>
        </p:cTn>
      </p:par>
    </p:tnLst>
  </p:timing>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31095F5B-0EF1-4FFF-96D1-3A64E1B1597A}"/>
              </a:ext>
            </a:extLst>
          </p:cNvPr>
          <p:cNvSpPr>
            <a:spLocks noGrp="1" noRot="1" noMove="1" noResize="1" noEditPoints="1" noAdjustHandles="1" noChangeArrowheads="1" noChangeShapeType="1"/>
          </p:cNvSpPr>
          <p:nvPr/>
        </p:nvSpPr>
        <p:spPr>
          <a:xfrm>
            <a:off x="0" y="0"/>
            <a:ext cx="12192000" cy="6857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 name="Rectangle 4">
            <a:extLst>
              <a:ext uri="{FF2B5EF4-FFF2-40B4-BE49-F238E27FC236}">
                <a16:creationId xmlns:a16="http://schemas.microsoft.com/office/drawing/2014/main" id="{1FCE3353-31B6-4E0B-B08D-01F824E02C9C}"/>
              </a:ext>
            </a:extLst>
          </p:cNvPr>
          <p:cNvSpPr>
            <a:spLocks noGrp="1" noRot="1" noMove="1" noResize="1" noEditPoints="1" noAdjustHandles="1" noChangeArrowheads="1" noChangeShapeType="1"/>
          </p:cNvSpPr>
          <p:nvPr/>
        </p:nvSpPr>
        <p:spPr>
          <a:xfrm>
            <a:off x="769620" y="5186053"/>
            <a:ext cx="10652760" cy="1205221"/>
          </a:xfrm>
          <a:prstGeom prst="rect">
            <a:avLst/>
          </a:prstGeom>
          <a:gradFill flip="none" rotWithShape="1">
            <a:gsLst>
              <a:gs pos="50000">
                <a:srgbClr val="DFE7F5"/>
              </a:gs>
              <a:gs pos="0">
                <a:schemeClr val="bg1"/>
              </a:gs>
              <a:gs pos="100000">
                <a:schemeClr val="bg1"/>
              </a:gs>
            </a:gsLst>
            <a:lin ang="81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Rectangle 1">
            <a:extLst>
              <a:ext uri="{FF2B5EF4-FFF2-40B4-BE49-F238E27FC236}">
                <a16:creationId xmlns:a16="http://schemas.microsoft.com/office/drawing/2014/main" id="{9C35FE96-29D3-4A50-94E7-95A0C76BF0D5}"/>
              </a:ext>
            </a:extLst>
          </p:cNvPr>
          <p:cNvSpPr/>
          <p:nvPr/>
        </p:nvSpPr>
        <p:spPr>
          <a:xfrm>
            <a:off x="3394780" y="5311609"/>
            <a:ext cx="5402440" cy="954107"/>
          </a:xfrm>
          <a:prstGeom prst="rect">
            <a:avLst/>
          </a:prstGeom>
          <a:noFill/>
        </p:spPr>
        <p:txBody>
          <a:bodyPr wrap="none" lIns="91440" tIns="45720" rIns="91440" bIns="4572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da-DK" sz="2800" b="0" i="0" u="none" strike="noStrike" kern="1200" cap="none" spc="0" normalizeH="0" baseline="0" noProof="0" dirty="0">
                <a:ln w="0"/>
                <a:solidFill>
                  <a:prstClr val="black"/>
                </a:solidFill>
                <a:effectLst/>
                <a:uLnTx/>
                <a:uFillTx/>
                <a:latin typeface="Montserrat SemiBold" panose="00000700000000000000" pitchFamily="2" charset="0"/>
                <a:ea typeface="+mn-ea"/>
                <a:cs typeface="+mn-cs"/>
              </a:rPr>
              <a:t>Lorem ipsum dolor sit amet,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fi-FI" sz="2800" b="0" i="0" u="none" strike="noStrike" kern="1200" cap="none" spc="0" normalizeH="0" baseline="0" noProof="0" dirty="0">
                <a:ln w="0"/>
                <a:solidFill>
                  <a:prstClr val="black"/>
                </a:solidFill>
                <a:effectLst/>
                <a:uLnTx/>
                <a:uFillTx/>
                <a:latin typeface="Montserrat SemiBold" panose="00000700000000000000" pitchFamily="2" charset="0"/>
                <a:ea typeface="+mn-ea"/>
                <a:cs typeface="+mn-cs"/>
              </a:rPr>
              <a:t>consectetur adipiscing elit,</a:t>
            </a:r>
          </a:p>
        </p:txBody>
      </p:sp>
      <p:sp>
        <p:nvSpPr>
          <p:cNvPr id="6" name="Rectangle: Top Corners Rounded 5">
            <a:extLst>
              <a:ext uri="{FF2B5EF4-FFF2-40B4-BE49-F238E27FC236}">
                <a16:creationId xmlns:a16="http://schemas.microsoft.com/office/drawing/2014/main" id="{3883AAA7-9B31-4E11-9030-5A1E1B776093}"/>
              </a:ext>
            </a:extLst>
          </p:cNvPr>
          <p:cNvSpPr>
            <a:spLocks noGrp="1" noRot="1" noMove="1" noResize="1" noEditPoints="1" noAdjustHandles="1" noChangeArrowheads="1" noChangeShapeType="1"/>
          </p:cNvSpPr>
          <p:nvPr/>
        </p:nvSpPr>
        <p:spPr>
          <a:xfrm>
            <a:off x="1131528" y="5008797"/>
            <a:ext cx="933617" cy="355276"/>
          </a:xfrm>
          <a:prstGeom prst="round2SameRect">
            <a:avLst>
              <a:gd name="adj1" fmla="val 0"/>
              <a:gd name="adj2" fmla="val 0"/>
            </a:avLst>
          </a:prstGeom>
          <a:solidFill>
            <a:schemeClr val="tx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144000" tIns="54000" rIns="144000" bIns="54000" rtlCol="0" anchor="ct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1">
                <a:ln>
                  <a:noFill/>
                </a:ln>
                <a:solidFill>
                  <a:prstClr val="white"/>
                </a:solidFill>
                <a:effectLst/>
                <a:uLnTx/>
                <a:uFillTx/>
                <a:latin typeface="Daytona" panose="020B0604030500040204" pitchFamily="34" charset="0"/>
                <a:ea typeface="+mn-ea"/>
                <a:cs typeface="+mn-cs"/>
              </a:rPr>
              <a:t>ayat 3</a:t>
            </a:r>
            <a:endParaRPr kumimoji="0" lang="id-ID" sz="1600" b="1" i="0" u="none" strike="noStrike" kern="1200" cap="none" spc="0" normalizeH="0" baseline="0" noProof="1">
              <a:ln>
                <a:noFill/>
              </a:ln>
              <a:solidFill>
                <a:prstClr val="white"/>
              </a:solidFill>
              <a:effectLst/>
              <a:uLnTx/>
              <a:uFillTx/>
              <a:latin typeface="Daytona" panose="020B0604030500040204" pitchFamily="34" charset="0"/>
              <a:ea typeface="+mn-ea"/>
              <a:cs typeface="+mn-cs"/>
            </a:endParaRPr>
          </a:p>
        </p:txBody>
      </p:sp>
      <p:sp>
        <p:nvSpPr>
          <p:cNvPr id="3" name="Rectangle 2">
            <a:extLst>
              <a:ext uri="{FF2B5EF4-FFF2-40B4-BE49-F238E27FC236}">
                <a16:creationId xmlns:a16="http://schemas.microsoft.com/office/drawing/2014/main" id="{6D65E329-5D51-92BC-C6BE-DB94F1314BB7}"/>
              </a:ext>
            </a:extLst>
          </p:cNvPr>
          <p:cNvSpPr>
            <a:spLocks noGrp="1" noRot="1" noChangeAspect="1" noMove="1" noResize="1" noEditPoints="1" noAdjustHandles="1" noChangeArrowheads="1" noChangeShapeType="1"/>
          </p:cNvSpPr>
          <p:nvPr/>
        </p:nvSpPr>
        <p:spPr>
          <a:xfrm>
            <a:off x="11269979" y="6241007"/>
            <a:ext cx="152401" cy="150267"/>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 name="Rectangle 3">
            <a:extLst>
              <a:ext uri="{FF2B5EF4-FFF2-40B4-BE49-F238E27FC236}">
                <a16:creationId xmlns:a16="http://schemas.microsoft.com/office/drawing/2014/main" id="{852ECF8B-F1C7-0129-84B7-F282246391EE}"/>
              </a:ext>
            </a:extLst>
          </p:cNvPr>
          <p:cNvSpPr>
            <a:spLocks noGrp="1" noRot="1" noChangeAspect="1" noMove="1" noResize="1" noEditPoints="1" noAdjustHandles="1" noChangeArrowheads="1" noChangeShapeType="1"/>
          </p:cNvSpPr>
          <p:nvPr/>
        </p:nvSpPr>
        <p:spPr>
          <a:xfrm>
            <a:off x="11269978" y="6090740"/>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 name="Rectangle 7">
            <a:extLst>
              <a:ext uri="{FF2B5EF4-FFF2-40B4-BE49-F238E27FC236}">
                <a16:creationId xmlns:a16="http://schemas.microsoft.com/office/drawing/2014/main" id="{437CD14B-F84B-CCBD-AD1C-E50B3498A7F4}"/>
              </a:ext>
            </a:extLst>
          </p:cNvPr>
          <p:cNvSpPr>
            <a:spLocks noGrp="1" noRot="1" noChangeAspect="1" noMove="1" noResize="1" noEditPoints="1" noAdjustHandles="1" noChangeArrowheads="1" noChangeShapeType="1"/>
          </p:cNvSpPr>
          <p:nvPr/>
        </p:nvSpPr>
        <p:spPr>
          <a:xfrm>
            <a:off x="11117576" y="6241006"/>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nvGrpSpPr>
          <p:cNvPr id="14" name="Group 13">
            <a:extLst>
              <a:ext uri="{FF2B5EF4-FFF2-40B4-BE49-F238E27FC236}">
                <a16:creationId xmlns:a16="http://schemas.microsoft.com/office/drawing/2014/main" id="{CEBFB613-A8E6-6FA7-2F86-E62DC39CB5DA}"/>
              </a:ext>
            </a:extLst>
          </p:cNvPr>
          <p:cNvGrpSpPr>
            <a:grpSpLocks noGrp="1" noUngrp="1" noRot="1" noChangeAspect="1" noMove="1" noResize="1"/>
          </p:cNvGrpSpPr>
          <p:nvPr/>
        </p:nvGrpSpPr>
        <p:grpSpPr>
          <a:xfrm>
            <a:off x="769620" y="5007634"/>
            <a:ext cx="361909" cy="356839"/>
            <a:chOff x="666745" y="5063939"/>
            <a:chExt cx="304804" cy="300534"/>
          </a:xfrm>
        </p:grpSpPr>
        <p:sp>
          <p:nvSpPr>
            <p:cNvPr id="9" name="Rectangle 8">
              <a:extLst>
                <a:ext uri="{FF2B5EF4-FFF2-40B4-BE49-F238E27FC236}">
                  <a16:creationId xmlns:a16="http://schemas.microsoft.com/office/drawing/2014/main" id="{218C2F43-5253-66F2-C3F3-CBF1B1B1CD75}"/>
                </a:ext>
              </a:extLst>
            </p:cNvPr>
            <p:cNvSpPr>
              <a:spLocks noGrp="1" noRot="1" noChangeAspect="1" noMove="1" noResize="1" noEditPoints="1" noAdjustHandles="1" noChangeArrowheads="1" noChangeShapeType="1"/>
            </p:cNvSpPr>
            <p:nvPr/>
          </p:nvSpPr>
          <p:spPr>
            <a:xfrm>
              <a:off x="819148" y="5214206"/>
              <a:ext cx="152401" cy="150267"/>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Rectangle 9">
              <a:extLst>
                <a:ext uri="{FF2B5EF4-FFF2-40B4-BE49-F238E27FC236}">
                  <a16:creationId xmlns:a16="http://schemas.microsoft.com/office/drawing/2014/main" id="{89676D25-7806-C01C-299F-D68840A576D3}"/>
                </a:ext>
              </a:extLst>
            </p:cNvPr>
            <p:cNvSpPr>
              <a:spLocks noGrp="1" noRot="1" noChangeAspect="1" noMove="1" noResize="1" noEditPoints="1" noAdjustHandles="1" noChangeArrowheads="1" noChangeShapeType="1"/>
            </p:cNvSpPr>
            <p:nvPr/>
          </p:nvSpPr>
          <p:spPr>
            <a:xfrm>
              <a:off x="819147" y="5063939"/>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Rectangle 12">
              <a:extLst>
                <a:ext uri="{FF2B5EF4-FFF2-40B4-BE49-F238E27FC236}">
                  <a16:creationId xmlns:a16="http://schemas.microsoft.com/office/drawing/2014/main" id="{8A16A0C0-81F7-BDA9-3E79-E9B8D82784F1}"/>
                </a:ext>
              </a:extLst>
            </p:cNvPr>
            <p:cNvSpPr>
              <a:spLocks noGrp="1" noRot="1" noChangeAspect="1" noMove="1" noResize="1" noEditPoints="1" noAdjustHandles="1" noChangeArrowheads="1" noChangeShapeType="1"/>
            </p:cNvSpPr>
            <p:nvPr/>
          </p:nvSpPr>
          <p:spPr>
            <a:xfrm>
              <a:off x="666745" y="5214205"/>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Tree>
    <p:extLst>
      <p:ext uri="{BB962C8B-B14F-4D97-AF65-F5344CB8AC3E}">
        <p14:creationId xmlns:p14="http://schemas.microsoft.com/office/powerpoint/2010/main" val="279766342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31095F5B-0EF1-4FFF-96D1-3A64E1B1597A}"/>
              </a:ext>
            </a:extLst>
          </p:cNvPr>
          <p:cNvSpPr>
            <a:spLocks noGrp="1" noRot="1" noMove="1" noResize="1" noEditPoints="1" noAdjustHandles="1" noChangeArrowheads="1" noChangeShapeType="1"/>
          </p:cNvSpPr>
          <p:nvPr/>
        </p:nvSpPr>
        <p:spPr>
          <a:xfrm>
            <a:off x="0" y="0"/>
            <a:ext cx="12192000" cy="6857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 name="Rectangle 4">
            <a:extLst>
              <a:ext uri="{FF2B5EF4-FFF2-40B4-BE49-F238E27FC236}">
                <a16:creationId xmlns:a16="http://schemas.microsoft.com/office/drawing/2014/main" id="{1FCE3353-31B6-4E0B-B08D-01F824E02C9C}"/>
              </a:ext>
            </a:extLst>
          </p:cNvPr>
          <p:cNvSpPr>
            <a:spLocks noGrp="1" noRot="1" noMove="1" noResize="1" noEditPoints="1" noAdjustHandles="1" noChangeArrowheads="1" noChangeShapeType="1"/>
          </p:cNvSpPr>
          <p:nvPr/>
        </p:nvSpPr>
        <p:spPr>
          <a:xfrm>
            <a:off x="769620" y="5186053"/>
            <a:ext cx="10652760" cy="1205221"/>
          </a:xfrm>
          <a:prstGeom prst="rect">
            <a:avLst/>
          </a:prstGeom>
          <a:gradFill flip="none" rotWithShape="1">
            <a:gsLst>
              <a:gs pos="50000">
                <a:srgbClr val="DFE7F5"/>
              </a:gs>
              <a:gs pos="0">
                <a:schemeClr val="bg1"/>
              </a:gs>
              <a:gs pos="100000">
                <a:schemeClr val="bg1"/>
              </a:gs>
            </a:gsLst>
            <a:lin ang="81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Rectangle 1">
            <a:extLst>
              <a:ext uri="{FF2B5EF4-FFF2-40B4-BE49-F238E27FC236}">
                <a16:creationId xmlns:a16="http://schemas.microsoft.com/office/drawing/2014/main" id="{9C35FE96-29D3-4A50-94E7-95A0C76BF0D5}"/>
              </a:ext>
            </a:extLst>
          </p:cNvPr>
          <p:cNvSpPr/>
          <p:nvPr/>
        </p:nvSpPr>
        <p:spPr>
          <a:xfrm>
            <a:off x="2790448" y="5311609"/>
            <a:ext cx="6611105" cy="954107"/>
          </a:xfrm>
          <a:prstGeom prst="rect">
            <a:avLst/>
          </a:prstGeom>
          <a:noFill/>
        </p:spPr>
        <p:txBody>
          <a:bodyPr wrap="none" lIns="91440" tIns="45720" rIns="91440" bIns="4572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t-BR" sz="2800" b="0" i="0" u="none" strike="noStrike" kern="1200" cap="none" spc="0" normalizeH="0" baseline="0" noProof="0" dirty="0">
                <a:ln w="0"/>
                <a:solidFill>
                  <a:prstClr val="black"/>
                </a:solidFill>
                <a:effectLst/>
                <a:uLnTx/>
                <a:uFillTx/>
                <a:latin typeface="Montserrat SemiBold" panose="00000700000000000000" pitchFamily="2" charset="0"/>
                <a:ea typeface="+mn-ea"/>
                <a:cs typeface="+mn-cs"/>
              </a:rPr>
              <a:t>sed do eiusmod tempor incididunt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id-ID" sz="2800" b="0" i="0" u="none" strike="noStrike" kern="1200" cap="none" spc="0" normalizeH="0" baseline="0" noProof="1">
                <a:ln w="0"/>
                <a:solidFill>
                  <a:prstClr val="black"/>
                </a:solidFill>
                <a:effectLst/>
                <a:uLnTx/>
                <a:uFillTx/>
                <a:latin typeface="Montserrat SemiBold" panose="00000700000000000000" pitchFamily="2" charset="0"/>
                <a:ea typeface="+mn-ea"/>
                <a:cs typeface="+mn-cs"/>
              </a:rPr>
              <a:t>ut</a:t>
            </a:r>
            <a:r>
              <a:rPr kumimoji="0" lang="fr-FR" sz="2800" b="0" i="0" u="none" strike="noStrike" kern="1200" cap="none" spc="0" normalizeH="0" baseline="0" noProof="0" dirty="0">
                <a:ln w="0"/>
                <a:solidFill>
                  <a:prstClr val="black"/>
                </a:solidFill>
                <a:effectLst/>
                <a:uLnTx/>
                <a:uFillTx/>
                <a:latin typeface="Montserrat SemiBold" panose="00000700000000000000" pitchFamily="2" charset="0"/>
                <a:ea typeface="+mn-ea"/>
                <a:cs typeface="+mn-cs"/>
              </a:rPr>
              <a:t> </a:t>
            </a:r>
            <a:r>
              <a:rPr kumimoji="0" lang="fr-FR" sz="2800" b="0" i="0" u="none" strike="noStrike" kern="1200" cap="none" spc="0" normalizeH="0" baseline="0" noProof="0" dirty="0" err="1">
                <a:ln w="0"/>
                <a:solidFill>
                  <a:prstClr val="black"/>
                </a:solidFill>
                <a:effectLst/>
                <a:uLnTx/>
                <a:uFillTx/>
                <a:latin typeface="Montserrat SemiBold" panose="00000700000000000000" pitchFamily="2" charset="0"/>
                <a:ea typeface="+mn-ea"/>
                <a:cs typeface="+mn-cs"/>
              </a:rPr>
              <a:t>labore</a:t>
            </a:r>
            <a:r>
              <a:rPr kumimoji="0" lang="fr-FR" sz="2800" b="0" i="0" u="none" strike="noStrike" kern="1200" cap="none" spc="0" normalizeH="0" baseline="0" noProof="0" dirty="0">
                <a:ln w="0"/>
                <a:solidFill>
                  <a:prstClr val="black"/>
                </a:solidFill>
                <a:effectLst/>
                <a:uLnTx/>
                <a:uFillTx/>
                <a:latin typeface="Montserrat SemiBold" panose="00000700000000000000" pitchFamily="2" charset="0"/>
                <a:ea typeface="+mn-ea"/>
                <a:cs typeface="+mn-cs"/>
              </a:rPr>
              <a:t> et </a:t>
            </a:r>
            <a:r>
              <a:rPr kumimoji="0" lang="fr-FR" sz="2800" b="0" i="0" u="none" strike="noStrike" kern="1200" cap="none" spc="0" normalizeH="0" baseline="0" noProof="0" dirty="0" err="1">
                <a:ln w="0"/>
                <a:solidFill>
                  <a:prstClr val="black"/>
                </a:solidFill>
                <a:effectLst/>
                <a:uLnTx/>
                <a:uFillTx/>
                <a:latin typeface="Montserrat SemiBold" panose="00000700000000000000" pitchFamily="2" charset="0"/>
                <a:ea typeface="+mn-ea"/>
                <a:cs typeface="+mn-cs"/>
              </a:rPr>
              <a:t>dolore</a:t>
            </a:r>
            <a:r>
              <a:rPr kumimoji="0" lang="fr-FR" sz="2800" b="0" i="0" u="none" strike="noStrike" kern="1200" cap="none" spc="0" normalizeH="0" baseline="0" noProof="0" dirty="0">
                <a:ln w="0"/>
                <a:solidFill>
                  <a:prstClr val="black"/>
                </a:solidFill>
                <a:effectLst/>
                <a:uLnTx/>
                <a:uFillTx/>
                <a:latin typeface="Montserrat SemiBold" panose="00000700000000000000" pitchFamily="2" charset="0"/>
                <a:ea typeface="+mn-ea"/>
                <a:cs typeface="+mn-cs"/>
              </a:rPr>
              <a:t> magna </a:t>
            </a:r>
            <a:r>
              <a:rPr kumimoji="0" lang="fr-FR" sz="2800" b="0" i="0" u="none" strike="noStrike" kern="1200" cap="none" spc="0" normalizeH="0" baseline="0" noProof="0" dirty="0" err="1">
                <a:ln w="0"/>
                <a:solidFill>
                  <a:prstClr val="black"/>
                </a:solidFill>
                <a:effectLst/>
                <a:uLnTx/>
                <a:uFillTx/>
                <a:latin typeface="Montserrat SemiBold" panose="00000700000000000000" pitchFamily="2" charset="0"/>
                <a:ea typeface="+mn-ea"/>
                <a:cs typeface="+mn-cs"/>
              </a:rPr>
              <a:t>aliqua</a:t>
            </a:r>
            <a:r>
              <a:rPr kumimoji="0" lang="fr-FR" sz="2800" b="0" i="0" u="none" strike="noStrike" kern="1200" cap="none" spc="0" normalizeH="0" baseline="0" noProof="0" dirty="0">
                <a:ln w="0"/>
                <a:solidFill>
                  <a:prstClr val="black"/>
                </a:solidFill>
                <a:effectLst/>
                <a:uLnTx/>
                <a:uFillTx/>
                <a:latin typeface="Montserrat SemiBold" panose="00000700000000000000" pitchFamily="2" charset="0"/>
                <a:ea typeface="+mn-ea"/>
                <a:cs typeface="+mn-cs"/>
              </a:rPr>
              <a:t>.</a:t>
            </a:r>
          </a:p>
        </p:txBody>
      </p:sp>
      <p:sp>
        <p:nvSpPr>
          <p:cNvPr id="6" name="Rectangle: Top Corners Rounded 5">
            <a:extLst>
              <a:ext uri="{FF2B5EF4-FFF2-40B4-BE49-F238E27FC236}">
                <a16:creationId xmlns:a16="http://schemas.microsoft.com/office/drawing/2014/main" id="{3883AAA7-9B31-4E11-9030-5A1E1B776093}"/>
              </a:ext>
            </a:extLst>
          </p:cNvPr>
          <p:cNvSpPr>
            <a:spLocks noGrp="1" noRot="1" noMove="1" noResize="1" noEditPoints="1" noAdjustHandles="1" noChangeArrowheads="1" noChangeShapeType="1"/>
          </p:cNvSpPr>
          <p:nvPr/>
        </p:nvSpPr>
        <p:spPr>
          <a:xfrm>
            <a:off x="1131528" y="5008797"/>
            <a:ext cx="661107" cy="355276"/>
          </a:xfrm>
          <a:prstGeom prst="round2SameRect">
            <a:avLst>
              <a:gd name="adj1" fmla="val 0"/>
              <a:gd name="adj2" fmla="val 0"/>
            </a:avLst>
          </a:prstGeom>
          <a:solidFill>
            <a:schemeClr val="tx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144000" tIns="54000" rIns="144000" bIns="54000" rtlCol="0" anchor="ct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1">
                <a:ln>
                  <a:noFill/>
                </a:ln>
                <a:solidFill>
                  <a:prstClr val="white"/>
                </a:solidFill>
                <a:effectLst/>
                <a:uLnTx/>
                <a:uFillTx/>
                <a:latin typeface="Daytona" panose="020B0604030500040204" pitchFamily="34" charset="0"/>
                <a:ea typeface="+mn-ea"/>
                <a:cs typeface="+mn-cs"/>
              </a:rPr>
              <a:t>reff</a:t>
            </a:r>
            <a:endParaRPr kumimoji="0" lang="id-ID" sz="1600" b="1" i="0" u="none" strike="noStrike" kern="1200" cap="none" spc="0" normalizeH="0" baseline="0" noProof="1">
              <a:ln>
                <a:noFill/>
              </a:ln>
              <a:solidFill>
                <a:prstClr val="white"/>
              </a:solidFill>
              <a:effectLst/>
              <a:uLnTx/>
              <a:uFillTx/>
              <a:latin typeface="Daytona" panose="020B0604030500040204" pitchFamily="34" charset="0"/>
              <a:ea typeface="+mn-ea"/>
              <a:cs typeface="+mn-cs"/>
            </a:endParaRPr>
          </a:p>
        </p:txBody>
      </p:sp>
      <p:sp>
        <p:nvSpPr>
          <p:cNvPr id="3" name="Rectangle 2">
            <a:extLst>
              <a:ext uri="{FF2B5EF4-FFF2-40B4-BE49-F238E27FC236}">
                <a16:creationId xmlns:a16="http://schemas.microsoft.com/office/drawing/2014/main" id="{6D65E329-5D51-92BC-C6BE-DB94F1314BB7}"/>
              </a:ext>
            </a:extLst>
          </p:cNvPr>
          <p:cNvSpPr>
            <a:spLocks noGrp="1" noRot="1" noChangeAspect="1" noMove="1" noResize="1" noEditPoints="1" noAdjustHandles="1" noChangeArrowheads="1" noChangeShapeType="1"/>
          </p:cNvSpPr>
          <p:nvPr/>
        </p:nvSpPr>
        <p:spPr>
          <a:xfrm>
            <a:off x="11269979" y="6241007"/>
            <a:ext cx="152401" cy="150267"/>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 name="Rectangle 3">
            <a:extLst>
              <a:ext uri="{FF2B5EF4-FFF2-40B4-BE49-F238E27FC236}">
                <a16:creationId xmlns:a16="http://schemas.microsoft.com/office/drawing/2014/main" id="{852ECF8B-F1C7-0129-84B7-F282246391EE}"/>
              </a:ext>
            </a:extLst>
          </p:cNvPr>
          <p:cNvSpPr>
            <a:spLocks noGrp="1" noRot="1" noChangeAspect="1" noMove="1" noResize="1" noEditPoints="1" noAdjustHandles="1" noChangeArrowheads="1" noChangeShapeType="1"/>
          </p:cNvSpPr>
          <p:nvPr/>
        </p:nvSpPr>
        <p:spPr>
          <a:xfrm>
            <a:off x="11269978" y="6090740"/>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 name="Rectangle 7">
            <a:extLst>
              <a:ext uri="{FF2B5EF4-FFF2-40B4-BE49-F238E27FC236}">
                <a16:creationId xmlns:a16="http://schemas.microsoft.com/office/drawing/2014/main" id="{437CD14B-F84B-CCBD-AD1C-E50B3498A7F4}"/>
              </a:ext>
            </a:extLst>
          </p:cNvPr>
          <p:cNvSpPr>
            <a:spLocks noGrp="1" noRot="1" noChangeAspect="1" noMove="1" noResize="1" noEditPoints="1" noAdjustHandles="1" noChangeArrowheads="1" noChangeShapeType="1"/>
          </p:cNvSpPr>
          <p:nvPr/>
        </p:nvSpPr>
        <p:spPr>
          <a:xfrm>
            <a:off x="11117576" y="6241006"/>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nvGrpSpPr>
          <p:cNvPr id="14" name="Group 13">
            <a:extLst>
              <a:ext uri="{FF2B5EF4-FFF2-40B4-BE49-F238E27FC236}">
                <a16:creationId xmlns:a16="http://schemas.microsoft.com/office/drawing/2014/main" id="{CEBFB613-A8E6-6FA7-2F86-E62DC39CB5DA}"/>
              </a:ext>
            </a:extLst>
          </p:cNvPr>
          <p:cNvGrpSpPr>
            <a:grpSpLocks noGrp="1" noUngrp="1" noRot="1" noChangeAspect="1" noMove="1" noResize="1"/>
          </p:cNvGrpSpPr>
          <p:nvPr/>
        </p:nvGrpSpPr>
        <p:grpSpPr>
          <a:xfrm>
            <a:off x="769620" y="5007634"/>
            <a:ext cx="361909" cy="356839"/>
            <a:chOff x="666745" y="5063939"/>
            <a:chExt cx="304804" cy="300534"/>
          </a:xfrm>
        </p:grpSpPr>
        <p:sp>
          <p:nvSpPr>
            <p:cNvPr id="9" name="Rectangle 8">
              <a:extLst>
                <a:ext uri="{FF2B5EF4-FFF2-40B4-BE49-F238E27FC236}">
                  <a16:creationId xmlns:a16="http://schemas.microsoft.com/office/drawing/2014/main" id="{218C2F43-5253-66F2-C3F3-CBF1B1B1CD75}"/>
                </a:ext>
              </a:extLst>
            </p:cNvPr>
            <p:cNvSpPr>
              <a:spLocks noGrp="1" noRot="1" noChangeAspect="1" noMove="1" noResize="1" noEditPoints="1" noAdjustHandles="1" noChangeArrowheads="1" noChangeShapeType="1"/>
            </p:cNvSpPr>
            <p:nvPr/>
          </p:nvSpPr>
          <p:spPr>
            <a:xfrm>
              <a:off x="819148" y="5214206"/>
              <a:ext cx="152401" cy="150267"/>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Rectangle 9">
              <a:extLst>
                <a:ext uri="{FF2B5EF4-FFF2-40B4-BE49-F238E27FC236}">
                  <a16:creationId xmlns:a16="http://schemas.microsoft.com/office/drawing/2014/main" id="{89676D25-7806-C01C-299F-D68840A576D3}"/>
                </a:ext>
              </a:extLst>
            </p:cNvPr>
            <p:cNvSpPr>
              <a:spLocks noGrp="1" noRot="1" noChangeAspect="1" noMove="1" noResize="1" noEditPoints="1" noAdjustHandles="1" noChangeArrowheads="1" noChangeShapeType="1"/>
            </p:cNvSpPr>
            <p:nvPr/>
          </p:nvSpPr>
          <p:spPr>
            <a:xfrm>
              <a:off x="819147" y="5063939"/>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Rectangle 12">
              <a:extLst>
                <a:ext uri="{FF2B5EF4-FFF2-40B4-BE49-F238E27FC236}">
                  <a16:creationId xmlns:a16="http://schemas.microsoft.com/office/drawing/2014/main" id="{8A16A0C0-81F7-BDA9-3E79-E9B8D82784F1}"/>
                </a:ext>
              </a:extLst>
            </p:cNvPr>
            <p:cNvSpPr>
              <a:spLocks noGrp="1" noRot="1" noChangeAspect="1" noMove="1" noResize="1" noEditPoints="1" noAdjustHandles="1" noChangeArrowheads="1" noChangeShapeType="1"/>
            </p:cNvSpPr>
            <p:nvPr/>
          </p:nvSpPr>
          <p:spPr>
            <a:xfrm>
              <a:off x="666745" y="5214205"/>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Tree>
    <p:extLst>
      <p:ext uri="{BB962C8B-B14F-4D97-AF65-F5344CB8AC3E}">
        <p14:creationId xmlns:p14="http://schemas.microsoft.com/office/powerpoint/2010/main" val="1206523663"/>
      </p:ext>
    </p:extLst>
  </p:cSld>
  <p:clrMapOvr>
    <a:masterClrMapping/>
  </p:clrMapOvr>
  <p:transition>
    <p:fade/>
  </p:transition>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31095F5B-0EF1-4FFF-96D1-3A64E1B1597A}"/>
              </a:ext>
            </a:extLst>
          </p:cNvPr>
          <p:cNvSpPr>
            <a:spLocks noGrp="1" noRot="1" noMove="1" noResize="1" noEditPoints="1" noAdjustHandles="1" noChangeArrowheads="1" noChangeShapeType="1"/>
          </p:cNvSpPr>
          <p:nvPr/>
        </p:nvSpPr>
        <p:spPr>
          <a:xfrm>
            <a:off x="0" y="0"/>
            <a:ext cx="12192000" cy="6857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 name="Rectangle 4">
            <a:extLst>
              <a:ext uri="{FF2B5EF4-FFF2-40B4-BE49-F238E27FC236}">
                <a16:creationId xmlns:a16="http://schemas.microsoft.com/office/drawing/2014/main" id="{1FCE3353-31B6-4E0B-B08D-01F824E02C9C}"/>
              </a:ext>
            </a:extLst>
          </p:cNvPr>
          <p:cNvSpPr>
            <a:spLocks noGrp="1" noRot="1" noMove="1" noResize="1" noEditPoints="1" noAdjustHandles="1" noChangeArrowheads="1" noChangeShapeType="1"/>
          </p:cNvSpPr>
          <p:nvPr/>
        </p:nvSpPr>
        <p:spPr>
          <a:xfrm>
            <a:off x="769620" y="5186053"/>
            <a:ext cx="10652760" cy="1205221"/>
          </a:xfrm>
          <a:prstGeom prst="rect">
            <a:avLst/>
          </a:prstGeom>
          <a:gradFill flip="none" rotWithShape="1">
            <a:gsLst>
              <a:gs pos="50000">
                <a:srgbClr val="DFE7F5"/>
              </a:gs>
              <a:gs pos="0">
                <a:schemeClr val="bg1"/>
              </a:gs>
              <a:gs pos="100000">
                <a:schemeClr val="bg1"/>
              </a:gs>
            </a:gsLst>
            <a:lin ang="81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Rectangle 1">
            <a:extLst>
              <a:ext uri="{FF2B5EF4-FFF2-40B4-BE49-F238E27FC236}">
                <a16:creationId xmlns:a16="http://schemas.microsoft.com/office/drawing/2014/main" id="{9C35FE96-29D3-4A50-94E7-95A0C76BF0D5}"/>
              </a:ext>
            </a:extLst>
          </p:cNvPr>
          <p:cNvSpPr/>
          <p:nvPr/>
        </p:nvSpPr>
        <p:spPr>
          <a:xfrm>
            <a:off x="3394780" y="5311609"/>
            <a:ext cx="5402440" cy="954107"/>
          </a:xfrm>
          <a:prstGeom prst="rect">
            <a:avLst/>
          </a:prstGeom>
          <a:noFill/>
        </p:spPr>
        <p:txBody>
          <a:bodyPr wrap="none" lIns="91440" tIns="45720" rIns="91440" bIns="4572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da-DK" sz="2800" b="0" i="0" u="none" strike="noStrike" kern="1200" cap="none" spc="0" normalizeH="0" baseline="0" noProof="0" dirty="0">
                <a:ln w="0"/>
                <a:solidFill>
                  <a:prstClr val="black"/>
                </a:solidFill>
                <a:effectLst/>
                <a:uLnTx/>
                <a:uFillTx/>
                <a:latin typeface="Montserrat SemiBold" panose="00000700000000000000" pitchFamily="2" charset="0"/>
                <a:ea typeface="+mn-ea"/>
                <a:cs typeface="+mn-cs"/>
              </a:rPr>
              <a:t>Lorem ipsum dolor sit amet,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fi-FI" sz="2800" b="0" i="0" u="none" strike="noStrike" kern="1200" cap="none" spc="0" normalizeH="0" baseline="0" noProof="0" dirty="0">
                <a:ln w="0"/>
                <a:solidFill>
                  <a:prstClr val="black"/>
                </a:solidFill>
                <a:effectLst/>
                <a:uLnTx/>
                <a:uFillTx/>
                <a:latin typeface="Montserrat SemiBold" panose="00000700000000000000" pitchFamily="2" charset="0"/>
                <a:ea typeface="+mn-ea"/>
                <a:cs typeface="+mn-cs"/>
              </a:rPr>
              <a:t>consectetur adipiscing elit,</a:t>
            </a:r>
          </a:p>
        </p:txBody>
      </p:sp>
      <p:sp>
        <p:nvSpPr>
          <p:cNvPr id="6" name="Rectangle: Top Corners Rounded 5">
            <a:extLst>
              <a:ext uri="{FF2B5EF4-FFF2-40B4-BE49-F238E27FC236}">
                <a16:creationId xmlns:a16="http://schemas.microsoft.com/office/drawing/2014/main" id="{3883AAA7-9B31-4E11-9030-5A1E1B776093}"/>
              </a:ext>
            </a:extLst>
          </p:cNvPr>
          <p:cNvSpPr>
            <a:spLocks noGrp="1" noRot="1" noMove="1" noResize="1" noEditPoints="1" noAdjustHandles="1" noChangeArrowheads="1" noChangeShapeType="1"/>
          </p:cNvSpPr>
          <p:nvPr/>
        </p:nvSpPr>
        <p:spPr>
          <a:xfrm>
            <a:off x="1131528" y="5008797"/>
            <a:ext cx="933617" cy="355276"/>
          </a:xfrm>
          <a:prstGeom prst="round2SameRect">
            <a:avLst>
              <a:gd name="adj1" fmla="val 0"/>
              <a:gd name="adj2" fmla="val 0"/>
            </a:avLst>
          </a:prstGeom>
          <a:solidFill>
            <a:schemeClr val="tx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144000" tIns="54000" rIns="144000" bIns="54000" rtlCol="0" anchor="ct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1">
                <a:ln>
                  <a:noFill/>
                </a:ln>
                <a:solidFill>
                  <a:prstClr val="white"/>
                </a:solidFill>
                <a:effectLst/>
                <a:uLnTx/>
                <a:uFillTx/>
                <a:latin typeface="Daytona" panose="020B0604030500040204" pitchFamily="34" charset="0"/>
                <a:ea typeface="+mn-ea"/>
                <a:cs typeface="+mn-cs"/>
              </a:rPr>
              <a:t>ayat 4</a:t>
            </a:r>
            <a:endParaRPr kumimoji="0" lang="id-ID" sz="1600" b="1" i="0" u="none" strike="noStrike" kern="1200" cap="none" spc="0" normalizeH="0" baseline="0" noProof="1">
              <a:ln>
                <a:noFill/>
              </a:ln>
              <a:solidFill>
                <a:prstClr val="white"/>
              </a:solidFill>
              <a:effectLst/>
              <a:uLnTx/>
              <a:uFillTx/>
              <a:latin typeface="Daytona" panose="020B0604030500040204" pitchFamily="34" charset="0"/>
              <a:ea typeface="+mn-ea"/>
              <a:cs typeface="+mn-cs"/>
            </a:endParaRPr>
          </a:p>
        </p:txBody>
      </p:sp>
      <p:sp>
        <p:nvSpPr>
          <p:cNvPr id="3" name="Rectangle 2">
            <a:extLst>
              <a:ext uri="{FF2B5EF4-FFF2-40B4-BE49-F238E27FC236}">
                <a16:creationId xmlns:a16="http://schemas.microsoft.com/office/drawing/2014/main" id="{6D65E329-5D51-92BC-C6BE-DB94F1314BB7}"/>
              </a:ext>
            </a:extLst>
          </p:cNvPr>
          <p:cNvSpPr>
            <a:spLocks noGrp="1" noRot="1" noChangeAspect="1" noMove="1" noResize="1" noEditPoints="1" noAdjustHandles="1" noChangeArrowheads="1" noChangeShapeType="1"/>
          </p:cNvSpPr>
          <p:nvPr/>
        </p:nvSpPr>
        <p:spPr>
          <a:xfrm>
            <a:off x="11269979" y="6241007"/>
            <a:ext cx="152401" cy="150267"/>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 name="Rectangle 3">
            <a:extLst>
              <a:ext uri="{FF2B5EF4-FFF2-40B4-BE49-F238E27FC236}">
                <a16:creationId xmlns:a16="http://schemas.microsoft.com/office/drawing/2014/main" id="{852ECF8B-F1C7-0129-84B7-F282246391EE}"/>
              </a:ext>
            </a:extLst>
          </p:cNvPr>
          <p:cNvSpPr>
            <a:spLocks noGrp="1" noRot="1" noChangeAspect="1" noMove="1" noResize="1" noEditPoints="1" noAdjustHandles="1" noChangeArrowheads="1" noChangeShapeType="1"/>
          </p:cNvSpPr>
          <p:nvPr/>
        </p:nvSpPr>
        <p:spPr>
          <a:xfrm>
            <a:off x="11269978" y="6090740"/>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 name="Rectangle 7">
            <a:extLst>
              <a:ext uri="{FF2B5EF4-FFF2-40B4-BE49-F238E27FC236}">
                <a16:creationId xmlns:a16="http://schemas.microsoft.com/office/drawing/2014/main" id="{437CD14B-F84B-CCBD-AD1C-E50B3498A7F4}"/>
              </a:ext>
            </a:extLst>
          </p:cNvPr>
          <p:cNvSpPr>
            <a:spLocks noGrp="1" noRot="1" noChangeAspect="1" noMove="1" noResize="1" noEditPoints="1" noAdjustHandles="1" noChangeArrowheads="1" noChangeShapeType="1"/>
          </p:cNvSpPr>
          <p:nvPr/>
        </p:nvSpPr>
        <p:spPr>
          <a:xfrm>
            <a:off x="11117576" y="6241006"/>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nvGrpSpPr>
          <p:cNvPr id="14" name="Group 13">
            <a:extLst>
              <a:ext uri="{FF2B5EF4-FFF2-40B4-BE49-F238E27FC236}">
                <a16:creationId xmlns:a16="http://schemas.microsoft.com/office/drawing/2014/main" id="{CEBFB613-A8E6-6FA7-2F86-E62DC39CB5DA}"/>
              </a:ext>
            </a:extLst>
          </p:cNvPr>
          <p:cNvGrpSpPr>
            <a:grpSpLocks noGrp="1" noUngrp="1" noRot="1" noChangeAspect="1" noMove="1" noResize="1"/>
          </p:cNvGrpSpPr>
          <p:nvPr/>
        </p:nvGrpSpPr>
        <p:grpSpPr>
          <a:xfrm>
            <a:off x="769620" y="5007634"/>
            <a:ext cx="361909" cy="356839"/>
            <a:chOff x="666745" y="5063939"/>
            <a:chExt cx="304804" cy="300534"/>
          </a:xfrm>
        </p:grpSpPr>
        <p:sp>
          <p:nvSpPr>
            <p:cNvPr id="9" name="Rectangle 8">
              <a:extLst>
                <a:ext uri="{FF2B5EF4-FFF2-40B4-BE49-F238E27FC236}">
                  <a16:creationId xmlns:a16="http://schemas.microsoft.com/office/drawing/2014/main" id="{218C2F43-5253-66F2-C3F3-CBF1B1B1CD75}"/>
                </a:ext>
              </a:extLst>
            </p:cNvPr>
            <p:cNvSpPr>
              <a:spLocks noGrp="1" noRot="1" noChangeAspect="1" noMove="1" noResize="1" noEditPoints="1" noAdjustHandles="1" noChangeArrowheads="1" noChangeShapeType="1"/>
            </p:cNvSpPr>
            <p:nvPr/>
          </p:nvSpPr>
          <p:spPr>
            <a:xfrm>
              <a:off x="819148" y="5214206"/>
              <a:ext cx="152401" cy="150267"/>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Rectangle 9">
              <a:extLst>
                <a:ext uri="{FF2B5EF4-FFF2-40B4-BE49-F238E27FC236}">
                  <a16:creationId xmlns:a16="http://schemas.microsoft.com/office/drawing/2014/main" id="{89676D25-7806-C01C-299F-D68840A576D3}"/>
                </a:ext>
              </a:extLst>
            </p:cNvPr>
            <p:cNvSpPr>
              <a:spLocks noGrp="1" noRot="1" noChangeAspect="1" noMove="1" noResize="1" noEditPoints="1" noAdjustHandles="1" noChangeArrowheads="1" noChangeShapeType="1"/>
            </p:cNvSpPr>
            <p:nvPr/>
          </p:nvSpPr>
          <p:spPr>
            <a:xfrm>
              <a:off x="819147" y="5063939"/>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Rectangle 12">
              <a:extLst>
                <a:ext uri="{FF2B5EF4-FFF2-40B4-BE49-F238E27FC236}">
                  <a16:creationId xmlns:a16="http://schemas.microsoft.com/office/drawing/2014/main" id="{8A16A0C0-81F7-BDA9-3E79-E9B8D82784F1}"/>
                </a:ext>
              </a:extLst>
            </p:cNvPr>
            <p:cNvSpPr>
              <a:spLocks noGrp="1" noRot="1" noChangeAspect="1" noMove="1" noResize="1" noEditPoints="1" noAdjustHandles="1" noChangeArrowheads="1" noChangeShapeType="1"/>
            </p:cNvSpPr>
            <p:nvPr/>
          </p:nvSpPr>
          <p:spPr>
            <a:xfrm>
              <a:off x="666745" y="5214205"/>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Tree>
    <p:extLst>
      <p:ext uri="{BB962C8B-B14F-4D97-AF65-F5344CB8AC3E}">
        <p14:creationId xmlns:p14="http://schemas.microsoft.com/office/powerpoint/2010/main" val="401973115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31095F5B-0EF1-4FFF-96D1-3A64E1B1597A}"/>
              </a:ext>
            </a:extLst>
          </p:cNvPr>
          <p:cNvSpPr>
            <a:spLocks noGrp="1" noRot="1" noMove="1" noResize="1" noEditPoints="1" noAdjustHandles="1" noChangeArrowheads="1" noChangeShapeType="1"/>
          </p:cNvSpPr>
          <p:nvPr/>
        </p:nvSpPr>
        <p:spPr>
          <a:xfrm>
            <a:off x="0" y="0"/>
            <a:ext cx="12192000" cy="6857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 name="Rectangle 4">
            <a:extLst>
              <a:ext uri="{FF2B5EF4-FFF2-40B4-BE49-F238E27FC236}">
                <a16:creationId xmlns:a16="http://schemas.microsoft.com/office/drawing/2014/main" id="{1FCE3353-31B6-4E0B-B08D-01F824E02C9C}"/>
              </a:ext>
            </a:extLst>
          </p:cNvPr>
          <p:cNvSpPr>
            <a:spLocks noGrp="1" noRot="1" noMove="1" noResize="1" noEditPoints="1" noAdjustHandles="1" noChangeArrowheads="1" noChangeShapeType="1"/>
          </p:cNvSpPr>
          <p:nvPr/>
        </p:nvSpPr>
        <p:spPr>
          <a:xfrm>
            <a:off x="769620" y="5186053"/>
            <a:ext cx="10652760" cy="1205221"/>
          </a:xfrm>
          <a:prstGeom prst="rect">
            <a:avLst/>
          </a:prstGeom>
          <a:gradFill flip="none" rotWithShape="1">
            <a:gsLst>
              <a:gs pos="50000">
                <a:srgbClr val="DFE7F5"/>
              </a:gs>
              <a:gs pos="0">
                <a:schemeClr val="bg1"/>
              </a:gs>
              <a:gs pos="100000">
                <a:schemeClr val="bg1"/>
              </a:gs>
            </a:gsLst>
            <a:lin ang="81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Rectangle 1">
            <a:extLst>
              <a:ext uri="{FF2B5EF4-FFF2-40B4-BE49-F238E27FC236}">
                <a16:creationId xmlns:a16="http://schemas.microsoft.com/office/drawing/2014/main" id="{9C35FE96-29D3-4A50-94E7-95A0C76BF0D5}"/>
              </a:ext>
            </a:extLst>
          </p:cNvPr>
          <p:cNvSpPr/>
          <p:nvPr/>
        </p:nvSpPr>
        <p:spPr>
          <a:xfrm>
            <a:off x="2790448" y="5311609"/>
            <a:ext cx="6611105" cy="954107"/>
          </a:xfrm>
          <a:prstGeom prst="rect">
            <a:avLst/>
          </a:prstGeom>
          <a:noFill/>
        </p:spPr>
        <p:txBody>
          <a:bodyPr wrap="none" lIns="91440" tIns="45720" rIns="91440" bIns="4572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t-BR" sz="2800" b="0" i="0" u="none" strike="noStrike" kern="1200" cap="none" spc="0" normalizeH="0" baseline="0" noProof="0" dirty="0">
                <a:ln w="0"/>
                <a:solidFill>
                  <a:prstClr val="black"/>
                </a:solidFill>
                <a:effectLst/>
                <a:uLnTx/>
                <a:uFillTx/>
                <a:latin typeface="Montserrat SemiBold" panose="00000700000000000000" pitchFamily="2" charset="0"/>
                <a:ea typeface="+mn-ea"/>
                <a:cs typeface="+mn-cs"/>
              </a:rPr>
              <a:t>sed do eiusmod tempor incididunt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id-ID" sz="2800" b="0" i="0" u="none" strike="noStrike" kern="1200" cap="none" spc="0" normalizeH="0" baseline="0" noProof="1">
                <a:ln w="0"/>
                <a:solidFill>
                  <a:prstClr val="black"/>
                </a:solidFill>
                <a:effectLst/>
                <a:uLnTx/>
                <a:uFillTx/>
                <a:latin typeface="Montserrat SemiBold" panose="00000700000000000000" pitchFamily="2" charset="0"/>
                <a:ea typeface="+mn-ea"/>
                <a:cs typeface="+mn-cs"/>
              </a:rPr>
              <a:t>ut</a:t>
            </a:r>
            <a:r>
              <a:rPr kumimoji="0" lang="fr-FR" sz="2800" b="0" i="0" u="none" strike="noStrike" kern="1200" cap="none" spc="0" normalizeH="0" baseline="0" noProof="0" dirty="0">
                <a:ln w="0"/>
                <a:solidFill>
                  <a:prstClr val="black"/>
                </a:solidFill>
                <a:effectLst/>
                <a:uLnTx/>
                <a:uFillTx/>
                <a:latin typeface="Montserrat SemiBold" panose="00000700000000000000" pitchFamily="2" charset="0"/>
                <a:ea typeface="+mn-ea"/>
                <a:cs typeface="+mn-cs"/>
              </a:rPr>
              <a:t> </a:t>
            </a:r>
            <a:r>
              <a:rPr kumimoji="0" lang="fr-FR" sz="2800" b="0" i="0" u="none" strike="noStrike" kern="1200" cap="none" spc="0" normalizeH="0" baseline="0" noProof="0" dirty="0" err="1">
                <a:ln w="0"/>
                <a:solidFill>
                  <a:prstClr val="black"/>
                </a:solidFill>
                <a:effectLst/>
                <a:uLnTx/>
                <a:uFillTx/>
                <a:latin typeface="Montserrat SemiBold" panose="00000700000000000000" pitchFamily="2" charset="0"/>
                <a:ea typeface="+mn-ea"/>
                <a:cs typeface="+mn-cs"/>
              </a:rPr>
              <a:t>labore</a:t>
            </a:r>
            <a:r>
              <a:rPr kumimoji="0" lang="fr-FR" sz="2800" b="0" i="0" u="none" strike="noStrike" kern="1200" cap="none" spc="0" normalizeH="0" baseline="0" noProof="0" dirty="0">
                <a:ln w="0"/>
                <a:solidFill>
                  <a:prstClr val="black"/>
                </a:solidFill>
                <a:effectLst/>
                <a:uLnTx/>
                <a:uFillTx/>
                <a:latin typeface="Montserrat SemiBold" panose="00000700000000000000" pitchFamily="2" charset="0"/>
                <a:ea typeface="+mn-ea"/>
                <a:cs typeface="+mn-cs"/>
              </a:rPr>
              <a:t> et </a:t>
            </a:r>
            <a:r>
              <a:rPr kumimoji="0" lang="fr-FR" sz="2800" b="0" i="0" u="none" strike="noStrike" kern="1200" cap="none" spc="0" normalizeH="0" baseline="0" noProof="0" dirty="0" err="1">
                <a:ln w="0"/>
                <a:solidFill>
                  <a:prstClr val="black"/>
                </a:solidFill>
                <a:effectLst/>
                <a:uLnTx/>
                <a:uFillTx/>
                <a:latin typeface="Montserrat SemiBold" panose="00000700000000000000" pitchFamily="2" charset="0"/>
                <a:ea typeface="+mn-ea"/>
                <a:cs typeface="+mn-cs"/>
              </a:rPr>
              <a:t>dolore</a:t>
            </a:r>
            <a:r>
              <a:rPr kumimoji="0" lang="fr-FR" sz="2800" b="0" i="0" u="none" strike="noStrike" kern="1200" cap="none" spc="0" normalizeH="0" baseline="0" noProof="0" dirty="0">
                <a:ln w="0"/>
                <a:solidFill>
                  <a:prstClr val="black"/>
                </a:solidFill>
                <a:effectLst/>
                <a:uLnTx/>
                <a:uFillTx/>
                <a:latin typeface="Montserrat SemiBold" panose="00000700000000000000" pitchFamily="2" charset="0"/>
                <a:ea typeface="+mn-ea"/>
                <a:cs typeface="+mn-cs"/>
              </a:rPr>
              <a:t> magna </a:t>
            </a:r>
            <a:r>
              <a:rPr kumimoji="0" lang="fr-FR" sz="2800" b="0" i="0" u="none" strike="noStrike" kern="1200" cap="none" spc="0" normalizeH="0" baseline="0" noProof="0" dirty="0" err="1">
                <a:ln w="0"/>
                <a:solidFill>
                  <a:prstClr val="black"/>
                </a:solidFill>
                <a:effectLst/>
                <a:uLnTx/>
                <a:uFillTx/>
                <a:latin typeface="Montserrat SemiBold" panose="00000700000000000000" pitchFamily="2" charset="0"/>
                <a:ea typeface="+mn-ea"/>
                <a:cs typeface="+mn-cs"/>
              </a:rPr>
              <a:t>aliqua</a:t>
            </a:r>
            <a:r>
              <a:rPr kumimoji="0" lang="fr-FR" sz="2800" b="0" i="0" u="none" strike="noStrike" kern="1200" cap="none" spc="0" normalizeH="0" baseline="0" noProof="0" dirty="0">
                <a:ln w="0"/>
                <a:solidFill>
                  <a:prstClr val="black"/>
                </a:solidFill>
                <a:effectLst/>
                <a:uLnTx/>
                <a:uFillTx/>
                <a:latin typeface="Montserrat SemiBold" panose="00000700000000000000" pitchFamily="2" charset="0"/>
                <a:ea typeface="+mn-ea"/>
                <a:cs typeface="+mn-cs"/>
              </a:rPr>
              <a:t>.</a:t>
            </a:r>
          </a:p>
        </p:txBody>
      </p:sp>
      <p:sp>
        <p:nvSpPr>
          <p:cNvPr id="6" name="Rectangle: Top Corners Rounded 5">
            <a:extLst>
              <a:ext uri="{FF2B5EF4-FFF2-40B4-BE49-F238E27FC236}">
                <a16:creationId xmlns:a16="http://schemas.microsoft.com/office/drawing/2014/main" id="{3883AAA7-9B31-4E11-9030-5A1E1B776093}"/>
              </a:ext>
            </a:extLst>
          </p:cNvPr>
          <p:cNvSpPr>
            <a:spLocks noGrp="1" noRot="1" noMove="1" noResize="1" noEditPoints="1" noAdjustHandles="1" noChangeArrowheads="1" noChangeShapeType="1"/>
          </p:cNvSpPr>
          <p:nvPr/>
        </p:nvSpPr>
        <p:spPr>
          <a:xfrm>
            <a:off x="1131528" y="5008797"/>
            <a:ext cx="661107" cy="355276"/>
          </a:xfrm>
          <a:prstGeom prst="round2SameRect">
            <a:avLst>
              <a:gd name="adj1" fmla="val 0"/>
              <a:gd name="adj2" fmla="val 0"/>
            </a:avLst>
          </a:prstGeom>
          <a:solidFill>
            <a:schemeClr val="tx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144000" tIns="54000" rIns="144000" bIns="54000" rtlCol="0" anchor="ct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1">
                <a:ln>
                  <a:noFill/>
                </a:ln>
                <a:solidFill>
                  <a:prstClr val="white"/>
                </a:solidFill>
                <a:effectLst/>
                <a:uLnTx/>
                <a:uFillTx/>
                <a:latin typeface="Daytona" panose="020B0604030500040204" pitchFamily="34" charset="0"/>
                <a:ea typeface="+mn-ea"/>
                <a:cs typeface="+mn-cs"/>
              </a:rPr>
              <a:t>reff</a:t>
            </a:r>
            <a:endParaRPr kumimoji="0" lang="id-ID" sz="1600" b="1" i="0" u="none" strike="noStrike" kern="1200" cap="none" spc="0" normalizeH="0" baseline="0" noProof="1">
              <a:ln>
                <a:noFill/>
              </a:ln>
              <a:solidFill>
                <a:prstClr val="white"/>
              </a:solidFill>
              <a:effectLst/>
              <a:uLnTx/>
              <a:uFillTx/>
              <a:latin typeface="Daytona" panose="020B0604030500040204" pitchFamily="34" charset="0"/>
              <a:ea typeface="+mn-ea"/>
              <a:cs typeface="+mn-cs"/>
            </a:endParaRPr>
          </a:p>
        </p:txBody>
      </p:sp>
      <p:sp>
        <p:nvSpPr>
          <p:cNvPr id="3" name="Rectangle 2">
            <a:extLst>
              <a:ext uri="{FF2B5EF4-FFF2-40B4-BE49-F238E27FC236}">
                <a16:creationId xmlns:a16="http://schemas.microsoft.com/office/drawing/2014/main" id="{6D65E329-5D51-92BC-C6BE-DB94F1314BB7}"/>
              </a:ext>
            </a:extLst>
          </p:cNvPr>
          <p:cNvSpPr>
            <a:spLocks noGrp="1" noRot="1" noChangeAspect="1" noMove="1" noResize="1" noEditPoints="1" noAdjustHandles="1" noChangeArrowheads="1" noChangeShapeType="1"/>
          </p:cNvSpPr>
          <p:nvPr/>
        </p:nvSpPr>
        <p:spPr>
          <a:xfrm>
            <a:off x="11269979" y="6241007"/>
            <a:ext cx="152401" cy="150267"/>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 name="Rectangle 3">
            <a:extLst>
              <a:ext uri="{FF2B5EF4-FFF2-40B4-BE49-F238E27FC236}">
                <a16:creationId xmlns:a16="http://schemas.microsoft.com/office/drawing/2014/main" id="{852ECF8B-F1C7-0129-84B7-F282246391EE}"/>
              </a:ext>
            </a:extLst>
          </p:cNvPr>
          <p:cNvSpPr>
            <a:spLocks noGrp="1" noRot="1" noChangeAspect="1" noMove="1" noResize="1" noEditPoints="1" noAdjustHandles="1" noChangeArrowheads="1" noChangeShapeType="1"/>
          </p:cNvSpPr>
          <p:nvPr/>
        </p:nvSpPr>
        <p:spPr>
          <a:xfrm>
            <a:off x="11269978" y="6090740"/>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 name="Rectangle 7">
            <a:extLst>
              <a:ext uri="{FF2B5EF4-FFF2-40B4-BE49-F238E27FC236}">
                <a16:creationId xmlns:a16="http://schemas.microsoft.com/office/drawing/2014/main" id="{437CD14B-F84B-CCBD-AD1C-E50B3498A7F4}"/>
              </a:ext>
            </a:extLst>
          </p:cNvPr>
          <p:cNvSpPr>
            <a:spLocks noGrp="1" noRot="1" noChangeAspect="1" noMove="1" noResize="1" noEditPoints="1" noAdjustHandles="1" noChangeArrowheads="1" noChangeShapeType="1"/>
          </p:cNvSpPr>
          <p:nvPr/>
        </p:nvSpPr>
        <p:spPr>
          <a:xfrm>
            <a:off x="11117576" y="6241006"/>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nvGrpSpPr>
          <p:cNvPr id="14" name="Group 13">
            <a:extLst>
              <a:ext uri="{FF2B5EF4-FFF2-40B4-BE49-F238E27FC236}">
                <a16:creationId xmlns:a16="http://schemas.microsoft.com/office/drawing/2014/main" id="{CEBFB613-A8E6-6FA7-2F86-E62DC39CB5DA}"/>
              </a:ext>
            </a:extLst>
          </p:cNvPr>
          <p:cNvGrpSpPr>
            <a:grpSpLocks noGrp="1" noUngrp="1" noRot="1" noChangeAspect="1" noMove="1" noResize="1"/>
          </p:cNvGrpSpPr>
          <p:nvPr/>
        </p:nvGrpSpPr>
        <p:grpSpPr>
          <a:xfrm>
            <a:off x="769620" y="5007634"/>
            <a:ext cx="361909" cy="356839"/>
            <a:chOff x="666745" y="5063939"/>
            <a:chExt cx="304804" cy="300534"/>
          </a:xfrm>
        </p:grpSpPr>
        <p:sp>
          <p:nvSpPr>
            <p:cNvPr id="9" name="Rectangle 8">
              <a:extLst>
                <a:ext uri="{FF2B5EF4-FFF2-40B4-BE49-F238E27FC236}">
                  <a16:creationId xmlns:a16="http://schemas.microsoft.com/office/drawing/2014/main" id="{218C2F43-5253-66F2-C3F3-CBF1B1B1CD75}"/>
                </a:ext>
              </a:extLst>
            </p:cNvPr>
            <p:cNvSpPr>
              <a:spLocks noGrp="1" noRot="1" noChangeAspect="1" noMove="1" noResize="1" noEditPoints="1" noAdjustHandles="1" noChangeArrowheads="1" noChangeShapeType="1"/>
            </p:cNvSpPr>
            <p:nvPr/>
          </p:nvSpPr>
          <p:spPr>
            <a:xfrm>
              <a:off x="819148" y="5214206"/>
              <a:ext cx="152401" cy="150267"/>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Rectangle 9">
              <a:extLst>
                <a:ext uri="{FF2B5EF4-FFF2-40B4-BE49-F238E27FC236}">
                  <a16:creationId xmlns:a16="http://schemas.microsoft.com/office/drawing/2014/main" id="{89676D25-7806-C01C-299F-D68840A576D3}"/>
                </a:ext>
              </a:extLst>
            </p:cNvPr>
            <p:cNvSpPr>
              <a:spLocks noGrp="1" noRot="1" noChangeAspect="1" noMove="1" noResize="1" noEditPoints="1" noAdjustHandles="1" noChangeArrowheads="1" noChangeShapeType="1"/>
            </p:cNvSpPr>
            <p:nvPr/>
          </p:nvSpPr>
          <p:spPr>
            <a:xfrm>
              <a:off x="819147" y="5063939"/>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Rectangle 12">
              <a:extLst>
                <a:ext uri="{FF2B5EF4-FFF2-40B4-BE49-F238E27FC236}">
                  <a16:creationId xmlns:a16="http://schemas.microsoft.com/office/drawing/2014/main" id="{8A16A0C0-81F7-BDA9-3E79-E9B8D82784F1}"/>
                </a:ext>
              </a:extLst>
            </p:cNvPr>
            <p:cNvSpPr>
              <a:spLocks noGrp="1" noRot="1" noChangeAspect="1" noMove="1" noResize="1" noEditPoints="1" noAdjustHandles="1" noChangeArrowheads="1" noChangeShapeType="1"/>
            </p:cNvSpPr>
            <p:nvPr/>
          </p:nvSpPr>
          <p:spPr>
            <a:xfrm>
              <a:off x="666745" y="5214205"/>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Tree>
    <p:extLst>
      <p:ext uri="{BB962C8B-B14F-4D97-AF65-F5344CB8AC3E}">
        <p14:creationId xmlns:p14="http://schemas.microsoft.com/office/powerpoint/2010/main" val="3266625643"/>
      </p:ext>
    </p:extLst>
  </p:cSld>
  <p:clrMapOvr>
    <a:masterClrMapping/>
  </p:clrMapOvr>
  <p:transition>
    <p:fade/>
  </p:transition>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Green Screen Overlay">
            <a:hlinkClick r:id="" action="ppaction://media"/>
            <a:extLst>
              <a:ext uri="{FF2B5EF4-FFF2-40B4-BE49-F238E27FC236}">
                <a16:creationId xmlns:a16="http://schemas.microsoft.com/office/drawing/2014/main" id="{C90003F9-CA64-5424-0F4C-BA04693007A5}"/>
              </a:ext>
            </a:extLst>
          </p:cNvPr>
          <p:cNvPicPr>
            <a:picLocks noGrp="1" noRot="1" noChangeAspect="1" noMove="1" noResize="1" noEditPoints="1" noAdjustHandles="1" noChangeArrowheads="1" noChangeShapeType="1" noCrop="1"/>
          </p:cNvPicPr>
          <p:nvPr>
            <a:videoFile r:link="rId2"/>
            <p:extLst>
              <p:ext uri="{DAA4B4D4-6D71-4841-9C94-3DE7FCFB9230}">
                <p14:media xmlns:p14="http://schemas.microsoft.com/office/powerpoint/2010/main" r:embed="rId1"/>
              </p:ext>
            </p:extLst>
          </p:nvPr>
        </p:nvPicPr>
        <p:blipFill>
          <a:blip r:embed="rId5"/>
          <a:stretch>
            <a:fillRect/>
          </a:stretch>
        </p:blipFill>
        <p:spPr>
          <a:xfrm>
            <a:off x="0" y="-1"/>
            <a:ext cx="12192000" cy="6858000"/>
          </a:xfrm>
          <a:prstGeom prst="rect">
            <a:avLst/>
          </a:prstGeom>
        </p:spPr>
      </p:pic>
      <p:pic>
        <p:nvPicPr>
          <p:cNvPr id="6" name="Picture 5">
            <a:extLst>
              <a:ext uri="{FF2B5EF4-FFF2-40B4-BE49-F238E27FC236}">
                <a16:creationId xmlns:a16="http://schemas.microsoft.com/office/drawing/2014/main" id="{DBF82299-66F8-203C-EAB7-58C375B05777}"/>
              </a:ext>
            </a:extLst>
          </p:cNvPr>
          <p:cNvPicPr>
            <a:picLocks noGrp="1" noRot="1" noChangeAspect="1" noMove="1" noResize="1" noEditPoints="1" noAdjustHandles="1" noChangeArrowheads="1" noChangeShapeType="1" noCrop="1"/>
          </p:cNvPicPr>
          <p:nvPr/>
        </p:nvPicPr>
        <p:blipFill>
          <a:blip r:embed="rId6">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12" name="Rectangle 11">
            <a:extLst>
              <a:ext uri="{FF2B5EF4-FFF2-40B4-BE49-F238E27FC236}">
                <a16:creationId xmlns:a16="http://schemas.microsoft.com/office/drawing/2014/main" id="{31095F5B-0EF1-4FFF-96D1-3A64E1B1597A}"/>
              </a:ext>
            </a:extLst>
          </p:cNvPr>
          <p:cNvSpPr>
            <a:spLocks noGrp="1" noRot="1" noMove="1" noResize="1" noEditPoints="1" noAdjustHandles="1" noChangeArrowheads="1" noChangeShapeType="1"/>
          </p:cNvSpPr>
          <p:nvPr/>
        </p:nvSpPr>
        <p:spPr>
          <a:xfrm>
            <a:off x="0" y="0"/>
            <a:ext cx="12192000" cy="6857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nvGrpSpPr>
          <p:cNvPr id="14" name="Group 13">
            <a:extLst>
              <a:ext uri="{FF2B5EF4-FFF2-40B4-BE49-F238E27FC236}">
                <a16:creationId xmlns:a16="http://schemas.microsoft.com/office/drawing/2014/main" id="{EFEB16A0-434F-4A55-A571-EFA89ACD0694}"/>
              </a:ext>
            </a:extLst>
          </p:cNvPr>
          <p:cNvGrpSpPr/>
          <p:nvPr/>
        </p:nvGrpSpPr>
        <p:grpSpPr>
          <a:xfrm>
            <a:off x="3647887" y="5288568"/>
            <a:ext cx="4089581" cy="564634"/>
            <a:chOff x="3547769" y="5594910"/>
            <a:chExt cx="2517992" cy="564634"/>
          </a:xfrm>
        </p:grpSpPr>
        <p:sp>
          <p:nvSpPr>
            <p:cNvPr id="27" name="Rectangle 26">
              <a:extLst>
                <a:ext uri="{FF2B5EF4-FFF2-40B4-BE49-F238E27FC236}">
                  <a16:creationId xmlns:a16="http://schemas.microsoft.com/office/drawing/2014/main" id="{854902E9-394C-493F-AAE5-0F19767239F1}"/>
                </a:ext>
              </a:extLst>
            </p:cNvPr>
            <p:cNvSpPr/>
            <p:nvPr/>
          </p:nvSpPr>
          <p:spPr>
            <a:xfrm>
              <a:off x="3547772" y="5594910"/>
              <a:ext cx="1296106" cy="400110"/>
            </a:xfrm>
            <a:prstGeom prst="rect">
              <a:avLst/>
            </a:prstGeom>
            <a:noFill/>
          </p:spPr>
          <p:txBody>
            <a:bodyPr wrap="none" lIns="91440" tIns="45720" rIns="91440" bIns="4572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w="0"/>
                  <a:solidFill>
                    <a:prstClr val="white"/>
                  </a:solidFill>
                  <a:effectLst/>
                  <a:uLnTx/>
                  <a:uFillTx/>
                  <a:latin typeface="Montserrat SemiBold" panose="00000700000000000000" pitchFamily="2" charset="0"/>
                  <a:ea typeface="+mn-ea"/>
                  <a:cs typeface="+mn-cs"/>
                </a:rPr>
                <a:t>HANYA MUSIK</a:t>
              </a:r>
              <a:endParaRPr kumimoji="0" lang="id-ID" sz="2000" b="0" i="0" u="none" strike="noStrike" kern="1200" cap="none" spc="0" normalizeH="0" baseline="0" noProof="0" dirty="0">
                <a:ln w="0"/>
                <a:solidFill>
                  <a:prstClr val="white"/>
                </a:solidFill>
                <a:effectLst/>
                <a:uLnTx/>
                <a:uFillTx/>
                <a:latin typeface="Montserrat SemiBold" panose="00000700000000000000" pitchFamily="2" charset="0"/>
                <a:ea typeface="+mn-ea"/>
                <a:cs typeface="+mn-cs"/>
              </a:endParaRPr>
            </a:p>
          </p:txBody>
        </p:sp>
        <p:sp>
          <p:nvSpPr>
            <p:cNvPr id="28" name="Rectangle 27">
              <a:extLst>
                <a:ext uri="{FF2B5EF4-FFF2-40B4-BE49-F238E27FC236}">
                  <a16:creationId xmlns:a16="http://schemas.microsoft.com/office/drawing/2014/main" id="{08508F71-ED78-4BC3-832A-C78930F1B964}"/>
                </a:ext>
              </a:extLst>
            </p:cNvPr>
            <p:cNvSpPr/>
            <p:nvPr/>
          </p:nvSpPr>
          <p:spPr>
            <a:xfrm>
              <a:off x="3547769" y="5882545"/>
              <a:ext cx="2517992" cy="276999"/>
            </a:xfrm>
            <a:prstGeom prst="rect">
              <a:avLst/>
            </a:prstGeom>
            <a:noFill/>
          </p:spPr>
          <p:txBody>
            <a:bodyPr wrap="none" lIns="91440" tIns="45720" rIns="91440" bIns="4572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1" u="none" strike="noStrike" kern="1200" cap="none" spc="0" normalizeH="0" baseline="0" noProof="1">
                  <a:ln w="0"/>
                  <a:solidFill>
                    <a:prstClr val="white"/>
                  </a:solidFill>
                  <a:effectLst/>
                  <a:uLnTx/>
                  <a:uFillTx/>
                  <a:latin typeface="Montserrat" panose="00000500000000000000" pitchFamily="2" charset="0"/>
                  <a:ea typeface="+mn-ea"/>
                  <a:cs typeface="+mn-cs"/>
                </a:rPr>
                <a:t>Ibadah Kenaikan Tuhan Yesus – HKBP Jatinegara</a:t>
              </a:r>
              <a:endParaRPr kumimoji="0" lang="id-ID" sz="1200" b="0" i="1" u="none" strike="noStrike" kern="1200" cap="none" spc="0" normalizeH="0" baseline="0" noProof="1">
                <a:ln w="0"/>
                <a:solidFill>
                  <a:prstClr val="white"/>
                </a:solidFill>
                <a:effectLst/>
                <a:uLnTx/>
                <a:uFillTx/>
                <a:latin typeface="Montserrat" panose="00000500000000000000" pitchFamily="2" charset="0"/>
                <a:ea typeface="+mn-ea"/>
                <a:cs typeface="+mn-cs"/>
              </a:endParaRPr>
            </a:p>
          </p:txBody>
        </p:sp>
      </p:grpSp>
      <p:pic>
        <p:nvPicPr>
          <p:cNvPr id="10" name="Picture 9" descr="A blue church with white crosses&#10;&#10;Description automatically generated">
            <a:extLst>
              <a:ext uri="{FF2B5EF4-FFF2-40B4-BE49-F238E27FC236}">
                <a16:creationId xmlns:a16="http://schemas.microsoft.com/office/drawing/2014/main" id="{4E40EFA1-B2C4-0F15-BDF0-0EC2159C70F2}"/>
              </a:ext>
            </a:extLst>
          </p:cNvPr>
          <p:cNvPicPr>
            <a:picLocks noGrp="1" noRot="1" noChangeAspect="1" noMove="1" noResize="1" noEditPoints="1" noAdjustHandles="1" noChangeArrowheads="1" noChangeShapeType="1" noCrop="1"/>
          </p:cNvPicPr>
          <p:nvPr/>
        </p:nvPicPr>
        <p:blipFill>
          <a:blip r:embed="rId7">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2514042" y="5342975"/>
            <a:ext cx="650686" cy="426134"/>
          </a:xfrm>
          <a:prstGeom prst="rect">
            <a:avLst/>
          </a:prstGeom>
          <a:effectLst>
            <a:innerShdw blurRad="114300">
              <a:prstClr val="black">
                <a:alpha val="75000"/>
              </a:prstClr>
            </a:innerShdw>
          </a:effectLst>
        </p:spPr>
      </p:pic>
    </p:spTree>
    <p:extLst>
      <p:ext uri="{BB962C8B-B14F-4D97-AF65-F5344CB8AC3E}">
        <p14:creationId xmlns:p14="http://schemas.microsoft.com/office/powerpoint/2010/main" val="13620146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4672" fill="hold"/>
                                        <p:tgtEl>
                                          <p:spTgt spid="8"/>
                                        </p:tgtEl>
                                      </p:cBhvr>
                                    </p:cmd>
                                  </p:childTnLst>
                                </p:cTn>
                              </p:par>
                              <p:par>
                                <p:cTn id="7" presetID="10" presetClass="entr" presetSubtype="0" fill="hold" nodeType="withEffect">
                                  <p:stCondLst>
                                    <p:cond delay="1750"/>
                                  </p:stCondLst>
                                  <p:childTnLst>
                                    <p:set>
                                      <p:cBhvr>
                                        <p:cTn id="8" dur="1" fill="hold">
                                          <p:stCondLst>
                                            <p:cond delay="0"/>
                                          </p:stCondLst>
                                        </p:cTn>
                                        <p:tgtEl>
                                          <p:spTgt spid="6"/>
                                        </p:tgtEl>
                                        <p:attrNameLst>
                                          <p:attrName>style.visibility</p:attrName>
                                        </p:attrNameLst>
                                      </p:cBhvr>
                                      <p:to>
                                        <p:strVal val="visible"/>
                                      </p:to>
                                    </p:set>
                                    <p:animEffect transition="in" filter="fade">
                                      <p:cBhvr>
                                        <p:cTn id="9" dur="500"/>
                                        <p:tgtEl>
                                          <p:spTgt spid="6"/>
                                        </p:tgtEl>
                                      </p:cBhvr>
                                    </p:animEffect>
                                  </p:childTnLst>
                                </p:cTn>
                              </p:par>
                              <p:par>
                                <p:cTn id="10" presetID="9" presetClass="entr" presetSubtype="0" fill="hold" nodeType="withEffect">
                                  <p:stCondLst>
                                    <p:cond delay="1750"/>
                                  </p:stCondLst>
                                  <p:childTnLst>
                                    <p:set>
                                      <p:cBhvr>
                                        <p:cTn id="11" dur="1" fill="hold">
                                          <p:stCondLst>
                                            <p:cond delay="0"/>
                                          </p:stCondLst>
                                        </p:cTn>
                                        <p:tgtEl>
                                          <p:spTgt spid="14"/>
                                        </p:tgtEl>
                                        <p:attrNameLst>
                                          <p:attrName>style.visibility</p:attrName>
                                        </p:attrNameLst>
                                      </p:cBhvr>
                                      <p:to>
                                        <p:strVal val="visible"/>
                                      </p:to>
                                    </p:set>
                                    <p:animEffect transition="in" filter="dissolve">
                                      <p:cBhvr>
                                        <p:cTn id="12" dur="500"/>
                                        <p:tgtEl>
                                          <p:spTgt spid="14"/>
                                        </p:tgtEl>
                                      </p:cBhvr>
                                    </p:animEffect>
                                  </p:childTnLst>
                                </p:cTn>
                              </p:par>
                              <p:par>
                                <p:cTn id="13" presetID="9" presetClass="entr" presetSubtype="0" fill="hold" nodeType="withEffect">
                                  <p:stCondLst>
                                    <p:cond delay="1750"/>
                                  </p:stCondLst>
                                  <p:childTnLst>
                                    <p:set>
                                      <p:cBhvr>
                                        <p:cTn id="14" dur="1" fill="hold">
                                          <p:stCondLst>
                                            <p:cond delay="0"/>
                                          </p:stCondLst>
                                        </p:cTn>
                                        <p:tgtEl>
                                          <p:spTgt spid="10"/>
                                        </p:tgtEl>
                                        <p:attrNameLst>
                                          <p:attrName>style.visibility</p:attrName>
                                        </p:attrNameLst>
                                      </p:cBhvr>
                                      <p:to>
                                        <p:strVal val="visible"/>
                                      </p:to>
                                    </p:set>
                                    <p:animEffect transition="in" filter="dissolve">
                                      <p:cBhvr>
                                        <p:cTn id="15"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video>
              <p:cMediaNode vol="80000" mute="1">
                <p:cTn id="16" fill="hold" display="0">
                  <p:stCondLst>
                    <p:cond delay="indefinite"/>
                  </p:stCondLst>
                </p:cTn>
                <p:tgtEl>
                  <p:spTgt spid="8"/>
                </p:tgtEl>
              </p:cMediaNode>
            </p:video>
          </p:childTnLst>
        </p:cTn>
      </p:par>
    </p:tnLst>
  </p:timing>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31095F5B-0EF1-4FFF-96D1-3A64E1B1597A}"/>
              </a:ext>
            </a:extLst>
          </p:cNvPr>
          <p:cNvSpPr/>
          <p:nvPr/>
        </p:nvSpPr>
        <p:spPr>
          <a:xfrm>
            <a:off x="0" y="0"/>
            <a:ext cx="12192000" cy="6857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611213652"/>
      </p:ext>
    </p:extLst>
  </p:cSld>
  <p:clrMapOvr>
    <a:masterClrMapping/>
  </p:clrMapOvr>
  <p:transition>
    <p:fade/>
  </p:transition>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Green Screen Overlay">
            <a:hlinkClick r:id="" action="ppaction://media"/>
            <a:extLst>
              <a:ext uri="{FF2B5EF4-FFF2-40B4-BE49-F238E27FC236}">
                <a16:creationId xmlns:a16="http://schemas.microsoft.com/office/drawing/2014/main" id="{C90003F9-CA64-5424-0F4C-BA04693007A5}"/>
              </a:ext>
            </a:extLst>
          </p:cNvPr>
          <p:cNvPicPr>
            <a:picLocks noGrp="1" noRot="1" noChangeAspect="1" noMove="1" noResize="1" noEditPoints="1" noAdjustHandles="1" noChangeArrowheads="1" noChangeShapeType="1" noCrop="1"/>
          </p:cNvPicPr>
          <p:nvPr>
            <a:videoFile r:link="rId2"/>
            <p:extLst>
              <p:ext uri="{DAA4B4D4-6D71-4841-9C94-3DE7FCFB9230}">
                <p14:media xmlns:p14="http://schemas.microsoft.com/office/powerpoint/2010/main" r:embed="rId1"/>
              </p:ext>
            </p:extLst>
          </p:nvPr>
        </p:nvPicPr>
        <p:blipFill>
          <a:blip r:embed="rId5"/>
          <a:stretch>
            <a:fillRect/>
          </a:stretch>
        </p:blipFill>
        <p:spPr>
          <a:xfrm>
            <a:off x="0" y="-1"/>
            <a:ext cx="12192000" cy="6858000"/>
          </a:xfrm>
          <a:prstGeom prst="rect">
            <a:avLst/>
          </a:prstGeom>
        </p:spPr>
      </p:pic>
      <p:pic>
        <p:nvPicPr>
          <p:cNvPr id="6" name="Picture 5">
            <a:extLst>
              <a:ext uri="{FF2B5EF4-FFF2-40B4-BE49-F238E27FC236}">
                <a16:creationId xmlns:a16="http://schemas.microsoft.com/office/drawing/2014/main" id="{DBF82299-66F8-203C-EAB7-58C375B05777}"/>
              </a:ext>
            </a:extLst>
          </p:cNvPr>
          <p:cNvPicPr>
            <a:picLocks noGrp="1" noRot="1" noChangeAspect="1" noMove="1" noResize="1" noEditPoints="1" noAdjustHandles="1" noChangeArrowheads="1" noChangeShapeType="1" noCrop="1"/>
          </p:cNvPicPr>
          <p:nvPr/>
        </p:nvPicPr>
        <p:blipFill>
          <a:blip r:embed="rId6">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12" name="Rectangle 11">
            <a:extLst>
              <a:ext uri="{FF2B5EF4-FFF2-40B4-BE49-F238E27FC236}">
                <a16:creationId xmlns:a16="http://schemas.microsoft.com/office/drawing/2014/main" id="{31095F5B-0EF1-4FFF-96D1-3A64E1B1597A}"/>
              </a:ext>
            </a:extLst>
          </p:cNvPr>
          <p:cNvSpPr>
            <a:spLocks noGrp="1" noRot="1" noMove="1" noResize="1" noEditPoints="1" noAdjustHandles="1" noChangeArrowheads="1" noChangeShapeType="1"/>
          </p:cNvSpPr>
          <p:nvPr/>
        </p:nvSpPr>
        <p:spPr>
          <a:xfrm>
            <a:off x="0" y="0"/>
            <a:ext cx="12192000" cy="6857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nvGrpSpPr>
          <p:cNvPr id="14" name="Group 13">
            <a:extLst>
              <a:ext uri="{FF2B5EF4-FFF2-40B4-BE49-F238E27FC236}">
                <a16:creationId xmlns:a16="http://schemas.microsoft.com/office/drawing/2014/main" id="{EFEB16A0-434F-4A55-A571-EFA89ACD0694}"/>
              </a:ext>
            </a:extLst>
          </p:cNvPr>
          <p:cNvGrpSpPr/>
          <p:nvPr/>
        </p:nvGrpSpPr>
        <p:grpSpPr>
          <a:xfrm>
            <a:off x="3647887" y="5288568"/>
            <a:ext cx="2069802" cy="564634"/>
            <a:chOff x="3547769" y="5594910"/>
            <a:chExt cx="1274396" cy="564634"/>
          </a:xfrm>
        </p:grpSpPr>
        <p:sp>
          <p:nvSpPr>
            <p:cNvPr id="27" name="Rectangle 26">
              <a:extLst>
                <a:ext uri="{FF2B5EF4-FFF2-40B4-BE49-F238E27FC236}">
                  <a16:creationId xmlns:a16="http://schemas.microsoft.com/office/drawing/2014/main" id="{854902E9-394C-493F-AAE5-0F19767239F1}"/>
                </a:ext>
              </a:extLst>
            </p:cNvPr>
            <p:cNvSpPr/>
            <p:nvPr/>
          </p:nvSpPr>
          <p:spPr>
            <a:xfrm>
              <a:off x="3547772" y="5594910"/>
              <a:ext cx="1274393" cy="400110"/>
            </a:xfrm>
            <a:prstGeom prst="rect">
              <a:avLst/>
            </a:prstGeom>
            <a:noFill/>
          </p:spPr>
          <p:txBody>
            <a:bodyPr wrap="none" lIns="91440" tIns="45720" rIns="91440" bIns="4572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w="0"/>
                  <a:solidFill>
                    <a:prstClr val="white"/>
                  </a:solidFill>
                  <a:effectLst/>
                  <a:uLnTx/>
                  <a:uFillTx/>
                  <a:latin typeface="Montserrat SemiBold" panose="00000700000000000000" pitchFamily="2" charset="0"/>
                  <a:ea typeface="+mn-ea"/>
                  <a:cs typeface="+mn-cs"/>
                </a:rPr>
                <a:t>PENGUTUSAN</a:t>
              </a:r>
              <a:endParaRPr kumimoji="0" lang="id-ID" sz="2000" b="0" i="0" u="none" strike="noStrike" kern="1200" cap="none" spc="0" normalizeH="0" baseline="0" noProof="0" dirty="0">
                <a:ln w="0"/>
                <a:solidFill>
                  <a:prstClr val="white"/>
                </a:solidFill>
                <a:effectLst/>
                <a:uLnTx/>
                <a:uFillTx/>
                <a:latin typeface="Montserrat SemiBold" panose="00000700000000000000" pitchFamily="2" charset="0"/>
                <a:ea typeface="+mn-ea"/>
                <a:cs typeface="+mn-cs"/>
              </a:endParaRPr>
            </a:p>
          </p:txBody>
        </p:sp>
        <p:sp>
          <p:nvSpPr>
            <p:cNvPr id="28" name="Rectangle 27">
              <a:extLst>
                <a:ext uri="{FF2B5EF4-FFF2-40B4-BE49-F238E27FC236}">
                  <a16:creationId xmlns:a16="http://schemas.microsoft.com/office/drawing/2014/main" id="{08508F71-ED78-4BC3-832A-C78930F1B964}"/>
                </a:ext>
              </a:extLst>
            </p:cNvPr>
            <p:cNvSpPr/>
            <p:nvPr/>
          </p:nvSpPr>
          <p:spPr>
            <a:xfrm>
              <a:off x="3547769" y="5882545"/>
              <a:ext cx="1053309" cy="276999"/>
            </a:xfrm>
            <a:prstGeom prst="rect">
              <a:avLst/>
            </a:prstGeom>
            <a:noFill/>
          </p:spPr>
          <p:txBody>
            <a:bodyPr wrap="none" lIns="91440" tIns="45720" rIns="91440" bIns="4572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ID" sz="1200" b="0" i="1" u="none" strike="noStrike" kern="1200" cap="none" spc="0" normalizeH="0" baseline="0" noProof="1">
                  <a:ln w="0"/>
                  <a:solidFill>
                    <a:prstClr val="white"/>
                  </a:solidFill>
                  <a:effectLst/>
                  <a:uLnTx/>
                  <a:uFillTx/>
                  <a:latin typeface="Montserrat" panose="00000500000000000000" pitchFamily="2" charset="0"/>
                  <a:ea typeface="+mn-ea"/>
                  <a:cs typeface="+mn-cs"/>
                </a:rPr>
                <a:t>secara Responsoria</a:t>
              </a:r>
              <a:endParaRPr kumimoji="0" lang="id-ID" sz="1200" b="0" i="1" u="none" strike="noStrike" kern="1200" cap="none" spc="0" normalizeH="0" baseline="0" noProof="1">
                <a:ln w="0"/>
                <a:solidFill>
                  <a:prstClr val="white"/>
                </a:solidFill>
                <a:effectLst/>
                <a:uLnTx/>
                <a:uFillTx/>
                <a:latin typeface="Montserrat" panose="00000500000000000000" pitchFamily="2" charset="0"/>
                <a:ea typeface="+mn-ea"/>
                <a:cs typeface="+mn-cs"/>
              </a:endParaRPr>
            </a:p>
          </p:txBody>
        </p:sp>
      </p:grpSp>
      <p:pic>
        <p:nvPicPr>
          <p:cNvPr id="10" name="Picture 9" descr="A blue church with white crosses&#10;&#10;Description automatically generated">
            <a:extLst>
              <a:ext uri="{FF2B5EF4-FFF2-40B4-BE49-F238E27FC236}">
                <a16:creationId xmlns:a16="http://schemas.microsoft.com/office/drawing/2014/main" id="{4E40EFA1-B2C4-0F15-BDF0-0EC2159C70F2}"/>
              </a:ext>
            </a:extLst>
          </p:cNvPr>
          <p:cNvPicPr>
            <a:picLocks noGrp="1" noRot="1" noChangeAspect="1" noMove="1" noResize="1" noEditPoints="1" noAdjustHandles="1" noChangeArrowheads="1" noChangeShapeType="1" noCrop="1"/>
          </p:cNvPicPr>
          <p:nvPr/>
        </p:nvPicPr>
        <p:blipFill>
          <a:blip r:embed="rId7">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2514042" y="5342975"/>
            <a:ext cx="650686" cy="426134"/>
          </a:xfrm>
          <a:prstGeom prst="rect">
            <a:avLst/>
          </a:prstGeom>
          <a:effectLst>
            <a:innerShdw blurRad="114300">
              <a:prstClr val="black">
                <a:alpha val="75000"/>
              </a:prstClr>
            </a:innerShdw>
          </a:effectLst>
        </p:spPr>
      </p:pic>
    </p:spTree>
    <p:extLst>
      <p:ext uri="{BB962C8B-B14F-4D97-AF65-F5344CB8AC3E}">
        <p14:creationId xmlns:p14="http://schemas.microsoft.com/office/powerpoint/2010/main" val="249719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4672" fill="hold"/>
                                        <p:tgtEl>
                                          <p:spTgt spid="8"/>
                                        </p:tgtEl>
                                      </p:cBhvr>
                                    </p:cmd>
                                  </p:childTnLst>
                                </p:cTn>
                              </p:par>
                              <p:par>
                                <p:cTn id="7" presetID="10" presetClass="entr" presetSubtype="0" fill="hold" nodeType="withEffect">
                                  <p:stCondLst>
                                    <p:cond delay="1750"/>
                                  </p:stCondLst>
                                  <p:childTnLst>
                                    <p:set>
                                      <p:cBhvr>
                                        <p:cTn id="8" dur="1" fill="hold">
                                          <p:stCondLst>
                                            <p:cond delay="0"/>
                                          </p:stCondLst>
                                        </p:cTn>
                                        <p:tgtEl>
                                          <p:spTgt spid="6"/>
                                        </p:tgtEl>
                                        <p:attrNameLst>
                                          <p:attrName>style.visibility</p:attrName>
                                        </p:attrNameLst>
                                      </p:cBhvr>
                                      <p:to>
                                        <p:strVal val="visible"/>
                                      </p:to>
                                    </p:set>
                                    <p:animEffect transition="in" filter="fade">
                                      <p:cBhvr>
                                        <p:cTn id="9" dur="500"/>
                                        <p:tgtEl>
                                          <p:spTgt spid="6"/>
                                        </p:tgtEl>
                                      </p:cBhvr>
                                    </p:animEffect>
                                  </p:childTnLst>
                                </p:cTn>
                              </p:par>
                              <p:par>
                                <p:cTn id="10" presetID="9" presetClass="entr" presetSubtype="0" fill="hold" nodeType="withEffect">
                                  <p:stCondLst>
                                    <p:cond delay="1750"/>
                                  </p:stCondLst>
                                  <p:childTnLst>
                                    <p:set>
                                      <p:cBhvr>
                                        <p:cTn id="11" dur="1" fill="hold">
                                          <p:stCondLst>
                                            <p:cond delay="0"/>
                                          </p:stCondLst>
                                        </p:cTn>
                                        <p:tgtEl>
                                          <p:spTgt spid="14"/>
                                        </p:tgtEl>
                                        <p:attrNameLst>
                                          <p:attrName>style.visibility</p:attrName>
                                        </p:attrNameLst>
                                      </p:cBhvr>
                                      <p:to>
                                        <p:strVal val="visible"/>
                                      </p:to>
                                    </p:set>
                                    <p:animEffect transition="in" filter="dissolve">
                                      <p:cBhvr>
                                        <p:cTn id="12" dur="500"/>
                                        <p:tgtEl>
                                          <p:spTgt spid="14"/>
                                        </p:tgtEl>
                                      </p:cBhvr>
                                    </p:animEffect>
                                  </p:childTnLst>
                                </p:cTn>
                              </p:par>
                              <p:par>
                                <p:cTn id="13" presetID="9" presetClass="entr" presetSubtype="0" fill="hold" nodeType="withEffect">
                                  <p:stCondLst>
                                    <p:cond delay="1750"/>
                                  </p:stCondLst>
                                  <p:childTnLst>
                                    <p:set>
                                      <p:cBhvr>
                                        <p:cTn id="14" dur="1" fill="hold">
                                          <p:stCondLst>
                                            <p:cond delay="0"/>
                                          </p:stCondLst>
                                        </p:cTn>
                                        <p:tgtEl>
                                          <p:spTgt spid="10"/>
                                        </p:tgtEl>
                                        <p:attrNameLst>
                                          <p:attrName>style.visibility</p:attrName>
                                        </p:attrNameLst>
                                      </p:cBhvr>
                                      <p:to>
                                        <p:strVal val="visible"/>
                                      </p:to>
                                    </p:set>
                                    <p:animEffect transition="in" filter="dissolve">
                                      <p:cBhvr>
                                        <p:cTn id="15"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video>
              <p:cMediaNode vol="80000" mute="1">
                <p:cTn id="16" fill="hold" display="0">
                  <p:stCondLst>
                    <p:cond delay="indefinite"/>
                  </p:stCondLst>
                </p:cTn>
                <p:tgtEl>
                  <p:spTgt spid="8"/>
                </p:tgtEl>
              </p:cMediaNode>
            </p:video>
          </p:childTnLst>
        </p:cTn>
      </p:par>
    </p:tnLst>
  </p:timing>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31095F5B-0EF1-4FFF-96D1-3A64E1B1597A}"/>
              </a:ext>
            </a:extLst>
          </p:cNvPr>
          <p:cNvSpPr>
            <a:spLocks noGrp="1" noRot="1" noMove="1" noResize="1" noEditPoints="1" noAdjustHandles="1" noChangeArrowheads="1" noChangeShapeType="1"/>
          </p:cNvSpPr>
          <p:nvPr/>
        </p:nvSpPr>
        <p:spPr>
          <a:xfrm>
            <a:off x="0" y="0"/>
            <a:ext cx="12192000" cy="6857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 name="Rectangle 4">
            <a:extLst>
              <a:ext uri="{FF2B5EF4-FFF2-40B4-BE49-F238E27FC236}">
                <a16:creationId xmlns:a16="http://schemas.microsoft.com/office/drawing/2014/main" id="{1FCE3353-31B6-4E0B-B08D-01F824E02C9C}"/>
              </a:ext>
            </a:extLst>
          </p:cNvPr>
          <p:cNvSpPr>
            <a:spLocks noGrp="1" noRot="1" noMove="1" noResize="1" noEditPoints="1" noAdjustHandles="1" noChangeArrowheads="1" noChangeShapeType="1"/>
          </p:cNvSpPr>
          <p:nvPr/>
        </p:nvSpPr>
        <p:spPr>
          <a:xfrm>
            <a:off x="769620" y="5186053"/>
            <a:ext cx="10652760" cy="1205221"/>
          </a:xfrm>
          <a:prstGeom prst="rect">
            <a:avLst/>
          </a:prstGeom>
          <a:gradFill flip="none" rotWithShape="1">
            <a:gsLst>
              <a:gs pos="50000">
                <a:srgbClr val="DFE7F5"/>
              </a:gs>
              <a:gs pos="0">
                <a:schemeClr val="bg1"/>
              </a:gs>
              <a:gs pos="100000">
                <a:schemeClr val="bg1"/>
              </a:gs>
            </a:gsLst>
            <a:lin ang="81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Rectangle 1">
            <a:extLst>
              <a:ext uri="{FF2B5EF4-FFF2-40B4-BE49-F238E27FC236}">
                <a16:creationId xmlns:a16="http://schemas.microsoft.com/office/drawing/2014/main" id="{9C35FE96-29D3-4A50-94E7-95A0C76BF0D5}"/>
              </a:ext>
            </a:extLst>
          </p:cNvPr>
          <p:cNvSpPr/>
          <p:nvPr/>
        </p:nvSpPr>
        <p:spPr>
          <a:xfrm>
            <a:off x="3556682" y="5362032"/>
            <a:ext cx="5078633" cy="954107"/>
          </a:xfrm>
          <a:prstGeom prst="rect">
            <a:avLst/>
          </a:prstGeom>
          <a:noFill/>
        </p:spPr>
        <p:txBody>
          <a:bodyPr wrap="none" lIns="91440" tIns="45720" rIns="91440" bIns="4572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t-BR" sz="2800" b="0" i="0" u="none" strike="noStrike" kern="1200" cap="none" spc="0" normalizeH="0" baseline="0" noProof="0" dirty="0">
                <a:ln w="0"/>
                <a:solidFill>
                  <a:prstClr val="black"/>
                </a:solidFill>
                <a:effectLst/>
                <a:uLnTx/>
                <a:uFillTx/>
                <a:latin typeface="Daytona" panose="020B0604030500040204" pitchFamily="34" charset="0"/>
                <a:ea typeface="+mn-ea"/>
                <a:cs typeface="Arial" panose="020B0604020202020204" pitchFamily="34" charset="0"/>
              </a:rPr>
              <a:t>Lorem ipsum dolor sit amet,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pt-BR" sz="2800" b="0" i="0" u="none" strike="noStrike" kern="1200" cap="none" spc="0" normalizeH="0" baseline="0" noProof="0" dirty="0">
                <a:ln w="0"/>
                <a:solidFill>
                  <a:prstClr val="black"/>
                </a:solidFill>
                <a:effectLst/>
                <a:uLnTx/>
                <a:uFillTx/>
                <a:latin typeface="Daytona" panose="020B0604030500040204" pitchFamily="34" charset="0"/>
                <a:ea typeface="+mn-ea"/>
                <a:cs typeface="Arial" panose="020B0604020202020204" pitchFamily="34" charset="0"/>
              </a:rPr>
              <a:t>consectetur adipiscing elit.</a:t>
            </a:r>
          </a:p>
        </p:txBody>
      </p:sp>
      <p:sp>
        <p:nvSpPr>
          <p:cNvPr id="6" name="Rectangle: Top Corners Rounded 5">
            <a:extLst>
              <a:ext uri="{FF2B5EF4-FFF2-40B4-BE49-F238E27FC236}">
                <a16:creationId xmlns:a16="http://schemas.microsoft.com/office/drawing/2014/main" id="{3883AAA7-9B31-4E11-9030-5A1E1B776093}"/>
              </a:ext>
            </a:extLst>
          </p:cNvPr>
          <p:cNvSpPr>
            <a:spLocks noGrp="1" noRot="1" noMove="1" noResize="1" noEditPoints="1" noAdjustHandles="1" noChangeArrowheads="1" noChangeShapeType="1"/>
          </p:cNvSpPr>
          <p:nvPr/>
        </p:nvSpPr>
        <p:spPr>
          <a:xfrm>
            <a:off x="1131528" y="5008797"/>
            <a:ext cx="1033003" cy="355276"/>
          </a:xfrm>
          <a:prstGeom prst="round2SameRect">
            <a:avLst>
              <a:gd name="adj1" fmla="val 0"/>
              <a:gd name="adj2" fmla="val 0"/>
            </a:avLst>
          </a:prstGeom>
          <a:solidFill>
            <a:schemeClr val="tx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144000" tIns="54000" rIns="144000" bIns="54000" rtlCol="0" anchor="ct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1">
                <a:ln>
                  <a:noFill/>
                </a:ln>
                <a:solidFill>
                  <a:prstClr val="white"/>
                </a:solidFill>
                <a:effectLst/>
                <a:uLnTx/>
                <a:uFillTx/>
                <a:latin typeface="Daytona" panose="020B0604030500040204" pitchFamily="34" charset="0"/>
                <a:ea typeface="+mn-ea"/>
                <a:cs typeface="+mn-cs"/>
              </a:rPr>
              <a:t>liturgis</a:t>
            </a:r>
            <a:endParaRPr kumimoji="0" lang="id-ID" sz="1600" b="1" i="0" u="none" strike="noStrike" kern="1200" cap="none" spc="0" normalizeH="0" baseline="0" noProof="1">
              <a:ln>
                <a:noFill/>
              </a:ln>
              <a:solidFill>
                <a:prstClr val="white"/>
              </a:solidFill>
              <a:effectLst/>
              <a:uLnTx/>
              <a:uFillTx/>
              <a:latin typeface="Daytona" panose="020B0604030500040204" pitchFamily="34" charset="0"/>
              <a:ea typeface="+mn-ea"/>
              <a:cs typeface="+mn-cs"/>
            </a:endParaRPr>
          </a:p>
        </p:txBody>
      </p:sp>
      <p:sp>
        <p:nvSpPr>
          <p:cNvPr id="3" name="Rectangle 2">
            <a:extLst>
              <a:ext uri="{FF2B5EF4-FFF2-40B4-BE49-F238E27FC236}">
                <a16:creationId xmlns:a16="http://schemas.microsoft.com/office/drawing/2014/main" id="{6D65E329-5D51-92BC-C6BE-DB94F1314BB7}"/>
              </a:ext>
            </a:extLst>
          </p:cNvPr>
          <p:cNvSpPr>
            <a:spLocks noGrp="1" noRot="1" noChangeAspect="1" noMove="1" noResize="1" noEditPoints="1" noAdjustHandles="1" noChangeArrowheads="1" noChangeShapeType="1"/>
          </p:cNvSpPr>
          <p:nvPr/>
        </p:nvSpPr>
        <p:spPr>
          <a:xfrm>
            <a:off x="11269979" y="6241007"/>
            <a:ext cx="152401" cy="150267"/>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 name="Rectangle 3">
            <a:extLst>
              <a:ext uri="{FF2B5EF4-FFF2-40B4-BE49-F238E27FC236}">
                <a16:creationId xmlns:a16="http://schemas.microsoft.com/office/drawing/2014/main" id="{852ECF8B-F1C7-0129-84B7-F282246391EE}"/>
              </a:ext>
            </a:extLst>
          </p:cNvPr>
          <p:cNvSpPr>
            <a:spLocks noGrp="1" noRot="1" noChangeAspect="1" noMove="1" noResize="1" noEditPoints="1" noAdjustHandles="1" noChangeArrowheads="1" noChangeShapeType="1"/>
          </p:cNvSpPr>
          <p:nvPr/>
        </p:nvSpPr>
        <p:spPr>
          <a:xfrm>
            <a:off x="11269978" y="6090740"/>
            <a:ext cx="152401" cy="150267"/>
          </a:xfrm>
          <a:prstGeom prst="rect">
            <a:avLst/>
          </a:prstGeom>
          <a:solidFill>
            <a:srgbClr val="952A1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 name="Rectangle 7">
            <a:extLst>
              <a:ext uri="{FF2B5EF4-FFF2-40B4-BE49-F238E27FC236}">
                <a16:creationId xmlns:a16="http://schemas.microsoft.com/office/drawing/2014/main" id="{437CD14B-F84B-CCBD-AD1C-E50B3498A7F4}"/>
              </a:ext>
            </a:extLst>
          </p:cNvPr>
          <p:cNvSpPr>
            <a:spLocks noGrp="1" noRot="1" noChangeAspect="1" noMove="1" noResize="1" noEditPoints="1" noAdjustHandles="1" noChangeArrowheads="1" noChangeShapeType="1"/>
          </p:cNvSpPr>
          <p:nvPr/>
        </p:nvSpPr>
        <p:spPr>
          <a:xfrm>
            <a:off x="11117576" y="6241006"/>
            <a:ext cx="152401" cy="150267"/>
          </a:xfrm>
          <a:prstGeom prst="rect">
            <a:avLst/>
          </a:prstGeom>
          <a:solidFill>
            <a:srgbClr val="952A1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nvGrpSpPr>
          <p:cNvPr id="14" name="Group 13">
            <a:extLst>
              <a:ext uri="{FF2B5EF4-FFF2-40B4-BE49-F238E27FC236}">
                <a16:creationId xmlns:a16="http://schemas.microsoft.com/office/drawing/2014/main" id="{CEBFB613-A8E6-6FA7-2F86-E62DC39CB5DA}"/>
              </a:ext>
            </a:extLst>
          </p:cNvPr>
          <p:cNvGrpSpPr>
            <a:grpSpLocks noGrp="1" noUngrp="1" noRot="1" noChangeAspect="1" noMove="1" noResize="1"/>
          </p:cNvGrpSpPr>
          <p:nvPr/>
        </p:nvGrpSpPr>
        <p:grpSpPr>
          <a:xfrm>
            <a:off x="769620" y="5007634"/>
            <a:ext cx="361909" cy="356839"/>
            <a:chOff x="666745" y="5063939"/>
            <a:chExt cx="304804" cy="300534"/>
          </a:xfrm>
        </p:grpSpPr>
        <p:sp>
          <p:nvSpPr>
            <p:cNvPr id="9" name="Rectangle 8">
              <a:extLst>
                <a:ext uri="{FF2B5EF4-FFF2-40B4-BE49-F238E27FC236}">
                  <a16:creationId xmlns:a16="http://schemas.microsoft.com/office/drawing/2014/main" id="{218C2F43-5253-66F2-C3F3-CBF1B1B1CD75}"/>
                </a:ext>
              </a:extLst>
            </p:cNvPr>
            <p:cNvSpPr>
              <a:spLocks noGrp="1" noRot="1" noChangeAspect="1" noMove="1" noResize="1" noEditPoints="1" noAdjustHandles="1" noChangeArrowheads="1" noChangeShapeType="1"/>
            </p:cNvSpPr>
            <p:nvPr/>
          </p:nvSpPr>
          <p:spPr>
            <a:xfrm>
              <a:off x="819148" y="5214206"/>
              <a:ext cx="152401" cy="150267"/>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Rectangle 9">
              <a:extLst>
                <a:ext uri="{FF2B5EF4-FFF2-40B4-BE49-F238E27FC236}">
                  <a16:creationId xmlns:a16="http://schemas.microsoft.com/office/drawing/2014/main" id="{89676D25-7806-C01C-299F-D68840A576D3}"/>
                </a:ext>
              </a:extLst>
            </p:cNvPr>
            <p:cNvSpPr>
              <a:spLocks noGrp="1" noRot="1" noChangeAspect="1" noMove="1" noResize="1" noEditPoints="1" noAdjustHandles="1" noChangeArrowheads="1" noChangeShapeType="1"/>
            </p:cNvSpPr>
            <p:nvPr/>
          </p:nvSpPr>
          <p:spPr>
            <a:xfrm>
              <a:off x="819147" y="5063939"/>
              <a:ext cx="152401" cy="150267"/>
            </a:xfrm>
            <a:prstGeom prst="rect">
              <a:avLst/>
            </a:prstGeom>
            <a:solidFill>
              <a:srgbClr val="952A1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Rectangle 12">
              <a:extLst>
                <a:ext uri="{FF2B5EF4-FFF2-40B4-BE49-F238E27FC236}">
                  <a16:creationId xmlns:a16="http://schemas.microsoft.com/office/drawing/2014/main" id="{8A16A0C0-81F7-BDA9-3E79-E9B8D82784F1}"/>
                </a:ext>
              </a:extLst>
            </p:cNvPr>
            <p:cNvSpPr>
              <a:spLocks noGrp="1" noRot="1" noChangeAspect="1" noMove="1" noResize="1" noEditPoints="1" noAdjustHandles="1" noChangeArrowheads="1" noChangeShapeType="1"/>
            </p:cNvSpPr>
            <p:nvPr/>
          </p:nvSpPr>
          <p:spPr>
            <a:xfrm>
              <a:off x="666745" y="5214205"/>
              <a:ext cx="152401" cy="150267"/>
            </a:xfrm>
            <a:prstGeom prst="rect">
              <a:avLst/>
            </a:prstGeom>
            <a:solidFill>
              <a:srgbClr val="952A1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
        <p:nvSpPr>
          <p:cNvPr id="7" name="Rectangle: Top Corners Rounded 6">
            <a:extLst>
              <a:ext uri="{FF2B5EF4-FFF2-40B4-BE49-F238E27FC236}">
                <a16:creationId xmlns:a16="http://schemas.microsoft.com/office/drawing/2014/main" id="{70994555-D241-3F80-54C3-FF3EDC6C800D}"/>
              </a:ext>
            </a:extLst>
          </p:cNvPr>
          <p:cNvSpPr>
            <a:spLocks noGrp="1" noRot="1" noMove="1" noResize="1" noEditPoints="1" noAdjustHandles="1" noChangeArrowheads="1" noChangeShapeType="1"/>
          </p:cNvSpPr>
          <p:nvPr/>
        </p:nvSpPr>
        <p:spPr>
          <a:xfrm>
            <a:off x="9911015" y="5007634"/>
            <a:ext cx="1507492" cy="355276"/>
          </a:xfrm>
          <a:prstGeom prst="round2SameRect">
            <a:avLst>
              <a:gd name="adj1" fmla="val 0"/>
              <a:gd name="adj2" fmla="val 0"/>
            </a:avLst>
          </a:prstGeom>
          <a:solidFill>
            <a:schemeClr val="tx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144000" tIns="54000" rIns="144000" bIns="54000" rtlCol="0" anchor="ctr">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600" b="1" i="1" u="none" strike="noStrike" kern="1200" cap="none" spc="0" normalizeH="0" baseline="0" noProof="1">
                <a:ln>
                  <a:noFill/>
                </a:ln>
                <a:solidFill>
                  <a:prstClr val="white"/>
                </a:solidFill>
                <a:effectLst/>
                <a:uLnTx/>
                <a:uFillTx/>
                <a:latin typeface="Daytona" panose="020B0604030500040204" pitchFamily="34" charset="0"/>
                <a:ea typeface="+mn-ea"/>
                <a:cs typeface="+mn-cs"/>
              </a:rPr>
              <a:t>responsoria</a:t>
            </a:r>
            <a:endParaRPr kumimoji="0" lang="id-ID" sz="1600" b="1" i="1" u="none" strike="noStrike" kern="1200" cap="none" spc="0" normalizeH="0" baseline="0" noProof="1">
              <a:ln>
                <a:noFill/>
              </a:ln>
              <a:solidFill>
                <a:prstClr val="white"/>
              </a:solidFill>
              <a:effectLst/>
              <a:uLnTx/>
              <a:uFillTx/>
              <a:latin typeface="Daytona" panose="020B0604030500040204" pitchFamily="34" charset="0"/>
              <a:ea typeface="+mn-ea"/>
              <a:cs typeface="+mn-cs"/>
            </a:endParaRPr>
          </a:p>
        </p:txBody>
      </p:sp>
    </p:spTree>
    <p:extLst>
      <p:ext uri="{BB962C8B-B14F-4D97-AF65-F5344CB8AC3E}">
        <p14:creationId xmlns:p14="http://schemas.microsoft.com/office/powerpoint/2010/main" val="4017019233"/>
      </p:ext>
    </p:extLst>
  </p:cSld>
  <p:clrMapOvr>
    <a:masterClrMapping/>
  </p:clrMapOvr>
  <p:transition>
    <p:fade/>
  </p:transition>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31095F5B-0EF1-4FFF-96D1-3A64E1B1597A}"/>
              </a:ext>
            </a:extLst>
          </p:cNvPr>
          <p:cNvSpPr>
            <a:spLocks noGrp="1" noRot="1" noMove="1" noResize="1" noEditPoints="1" noAdjustHandles="1" noChangeArrowheads="1" noChangeShapeType="1"/>
          </p:cNvSpPr>
          <p:nvPr/>
        </p:nvSpPr>
        <p:spPr>
          <a:xfrm>
            <a:off x="0" y="0"/>
            <a:ext cx="12192000" cy="6857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 name="Rectangle 4">
            <a:extLst>
              <a:ext uri="{FF2B5EF4-FFF2-40B4-BE49-F238E27FC236}">
                <a16:creationId xmlns:a16="http://schemas.microsoft.com/office/drawing/2014/main" id="{1FCE3353-31B6-4E0B-B08D-01F824E02C9C}"/>
              </a:ext>
            </a:extLst>
          </p:cNvPr>
          <p:cNvSpPr>
            <a:spLocks noGrp="1" noRot="1" noMove="1" noResize="1" noEditPoints="1" noAdjustHandles="1" noChangeArrowheads="1" noChangeShapeType="1"/>
          </p:cNvSpPr>
          <p:nvPr/>
        </p:nvSpPr>
        <p:spPr>
          <a:xfrm>
            <a:off x="769620" y="5186053"/>
            <a:ext cx="10652760" cy="1205221"/>
          </a:xfrm>
          <a:prstGeom prst="rect">
            <a:avLst/>
          </a:prstGeom>
          <a:gradFill flip="none" rotWithShape="1">
            <a:gsLst>
              <a:gs pos="50000">
                <a:srgbClr val="DFE7F5"/>
              </a:gs>
              <a:gs pos="0">
                <a:schemeClr val="bg1"/>
              </a:gs>
              <a:gs pos="100000">
                <a:schemeClr val="bg1"/>
              </a:gs>
            </a:gsLst>
            <a:lin ang="81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Rectangle 1">
            <a:extLst>
              <a:ext uri="{FF2B5EF4-FFF2-40B4-BE49-F238E27FC236}">
                <a16:creationId xmlns:a16="http://schemas.microsoft.com/office/drawing/2014/main" id="{9C35FE96-29D3-4A50-94E7-95A0C76BF0D5}"/>
              </a:ext>
            </a:extLst>
          </p:cNvPr>
          <p:cNvSpPr/>
          <p:nvPr/>
        </p:nvSpPr>
        <p:spPr>
          <a:xfrm>
            <a:off x="3556682" y="5362032"/>
            <a:ext cx="5078633" cy="954107"/>
          </a:xfrm>
          <a:prstGeom prst="rect">
            <a:avLst/>
          </a:prstGeom>
          <a:noFill/>
        </p:spPr>
        <p:txBody>
          <a:bodyPr wrap="none" lIns="91440" tIns="45720" rIns="91440" bIns="4572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t-BR" sz="2800" b="0" i="1" u="none" strike="noStrike" kern="1200" cap="none" spc="0" normalizeH="0" baseline="0" noProof="0" dirty="0">
                <a:ln w="0"/>
                <a:solidFill>
                  <a:prstClr val="black"/>
                </a:solidFill>
                <a:effectLst/>
                <a:uLnTx/>
                <a:uFillTx/>
                <a:latin typeface="Daytona" panose="020B0604030500040204" pitchFamily="34" charset="0"/>
                <a:ea typeface="+mn-ea"/>
                <a:cs typeface="Arial" panose="020B0604020202020204" pitchFamily="34" charset="0"/>
              </a:rPr>
              <a:t>Lorem ipsum dolor sit amet,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pt-BR" sz="2800" b="0" i="1" u="none" strike="noStrike" kern="1200" cap="none" spc="0" normalizeH="0" baseline="0" noProof="0" dirty="0">
                <a:ln w="0"/>
                <a:solidFill>
                  <a:prstClr val="black"/>
                </a:solidFill>
                <a:effectLst/>
                <a:uLnTx/>
                <a:uFillTx/>
                <a:latin typeface="Daytona" panose="020B0604030500040204" pitchFamily="34" charset="0"/>
                <a:ea typeface="+mn-ea"/>
                <a:cs typeface="Arial" panose="020B0604020202020204" pitchFamily="34" charset="0"/>
              </a:rPr>
              <a:t>consectetur adipiscing elit.</a:t>
            </a:r>
          </a:p>
        </p:txBody>
      </p:sp>
      <p:sp>
        <p:nvSpPr>
          <p:cNvPr id="6" name="Rectangle: Top Corners Rounded 5">
            <a:extLst>
              <a:ext uri="{FF2B5EF4-FFF2-40B4-BE49-F238E27FC236}">
                <a16:creationId xmlns:a16="http://schemas.microsoft.com/office/drawing/2014/main" id="{3883AAA7-9B31-4E11-9030-5A1E1B776093}"/>
              </a:ext>
            </a:extLst>
          </p:cNvPr>
          <p:cNvSpPr>
            <a:spLocks noGrp="1" noRot="1" noMove="1" noResize="1" noEditPoints="1" noAdjustHandles="1" noChangeArrowheads="1" noChangeShapeType="1"/>
          </p:cNvSpPr>
          <p:nvPr/>
        </p:nvSpPr>
        <p:spPr>
          <a:xfrm>
            <a:off x="1131528" y="5008797"/>
            <a:ext cx="997737" cy="355276"/>
          </a:xfrm>
          <a:prstGeom prst="round2SameRect">
            <a:avLst>
              <a:gd name="adj1" fmla="val 0"/>
              <a:gd name="adj2" fmla="val 0"/>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144000" tIns="54000" rIns="144000" bIns="54000" rtlCol="0" anchor="ct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1">
                <a:ln>
                  <a:noFill/>
                </a:ln>
                <a:solidFill>
                  <a:prstClr val="white"/>
                </a:solidFill>
                <a:effectLst/>
                <a:uLnTx/>
                <a:uFillTx/>
                <a:latin typeface="Daytona" panose="020B0604030500040204" pitchFamily="34" charset="0"/>
                <a:ea typeface="+mn-ea"/>
                <a:cs typeface="+mn-cs"/>
              </a:rPr>
              <a:t>jemaat</a:t>
            </a:r>
            <a:endParaRPr kumimoji="0" lang="id-ID" sz="1600" b="1" i="0" u="none" strike="noStrike" kern="1200" cap="none" spc="0" normalizeH="0" baseline="0" noProof="1">
              <a:ln>
                <a:noFill/>
              </a:ln>
              <a:solidFill>
                <a:prstClr val="white"/>
              </a:solidFill>
              <a:effectLst/>
              <a:uLnTx/>
              <a:uFillTx/>
              <a:latin typeface="Daytona" panose="020B0604030500040204" pitchFamily="34" charset="0"/>
              <a:ea typeface="+mn-ea"/>
              <a:cs typeface="+mn-cs"/>
            </a:endParaRPr>
          </a:p>
        </p:txBody>
      </p:sp>
      <p:sp>
        <p:nvSpPr>
          <p:cNvPr id="3" name="Rectangle 2">
            <a:extLst>
              <a:ext uri="{FF2B5EF4-FFF2-40B4-BE49-F238E27FC236}">
                <a16:creationId xmlns:a16="http://schemas.microsoft.com/office/drawing/2014/main" id="{6D65E329-5D51-92BC-C6BE-DB94F1314BB7}"/>
              </a:ext>
            </a:extLst>
          </p:cNvPr>
          <p:cNvSpPr>
            <a:spLocks noGrp="1" noRot="1" noChangeAspect="1" noMove="1" noResize="1" noEditPoints="1" noAdjustHandles="1" noChangeArrowheads="1" noChangeShapeType="1"/>
          </p:cNvSpPr>
          <p:nvPr/>
        </p:nvSpPr>
        <p:spPr>
          <a:xfrm>
            <a:off x="11269979" y="6241007"/>
            <a:ext cx="152401" cy="150267"/>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 name="Rectangle 3">
            <a:extLst>
              <a:ext uri="{FF2B5EF4-FFF2-40B4-BE49-F238E27FC236}">
                <a16:creationId xmlns:a16="http://schemas.microsoft.com/office/drawing/2014/main" id="{852ECF8B-F1C7-0129-84B7-F282246391EE}"/>
              </a:ext>
            </a:extLst>
          </p:cNvPr>
          <p:cNvSpPr>
            <a:spLocks noGrp="1" noRot="1" noChangeAspect="1" noMove="1" noResize="1" noEditPoints="1" noAdjustHandles="1" noChangeArrowheads="1" noChangeShapeType="1"/>
          </p:cNvSpPr>
          <p:nvPr/>
        </p:nvSpPr>
        <p:spPr>
          <a:xfrm>
            <a:off x="11269978" y="6090740"/>
            <a:ext cx="152401" cy="150267"/>
          </a:xfrm>
          <a:prstGeom prst="rect">
            <a:avLst/>
          </a:prstGeom>
          <a:solidFill>
            <a:srgbClr val="FFC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 name="Rectangle 7">
            <a:extLst>
              <a:ext uri="{FF2B5EF4-FFF2-40B4-BE49-F238E27FC236}">
                <a16:creationId xmlns:a16="http://schemas.microsoft.com/office/drawing/2014/main" id="{437CD14B-F84B-CCBD-AD1C-E50B3498A7F4}"/>
              </a:ext>
            </a:extLst>
          </p:cNvPr>
          <p:cNvSpPr>
            <a:spLocks noGrp="1" noRot="1" noChangeAspect="1" noMove="1" noResize="1" noEditPoints="1" noAdjustHandles="1" noChangeArrowheads="1" noChangeShapeType="1"/>
          </p:cNvSpPr>
          <p:nvPr/>
        </p:nvSpPr>
        <p:spPr>
          <a:xfrm>
            <a:off x="11117576" y="6241006"/>
            <a:ext cx="152401" cy="150267"/>
          </a:xfrm>
          <a:prstGeom prst="rect">
            <a:avLst/>
          </a:prstGeom>
          <a:solidFill>
            <a:srgbClr val="FFC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nvGrpSpPr>
          <p:cNvPr id="14" name="Group 13">
            <a:extLst>
              <a:ext uri="{FF2B5EF4-FFF2-40B4-BE49-F238E27FC236}">
                <a16:creationId xmlns:a16="http://schemas.microsoft.com/office/drawing/2014/main" id="{CEBFB613-A8E6-6FA7-2F86-E62DC39CB5DA}"/>
              </a:ext>
            </a:extLst>
          </p:cNvPr>
          <p:cNvGrpSpPr>
            <a:grpSpLocks noGrp="1" noUngrp="1" noRot="1" noChangeAspect="1" noMove="1" noResize="1"/>
          </p:cNvGrpSpPr>
          <p:nvPr/>
        </p:nvGrpSpPr>
        <p:grpSpPr>
          <a:xfrm>
            <a:off x="769620" y="5007634"/>
            <a:ext cx="361909" cy="356839"/>
            <a:chOff x="666745" y="5063939"/>
            <a:chExt cx="304804" cy="300534"/>
          </a:xfrm>
        </p:grpSpPr>
        <p:sp>
          <p:nvSpPr>
            <p:cNvPr id="9" name="Rectangle 8">
              <a:extLst>
                <a:ext uri="{FF2B5EF4-FFF2-40B4-BE49-F238E27FC236}">
                  <a16:creationId xmlns:a16="http://schemas.microsoft.com/office/drawing/2014/main" id="{218C2F43-5253-66F2-C3F3-CBF1B1B1CD75}"/>
                </a:ext>
              </a:extLst>
            </p:cNvPr>
            <p:cNvSpPr>
              <a:spLocks noGrp="1" noRot="1" noChangeAspect="1" noMove="1" noResize="1" noEditPoints="1" noAdjustHandles="1" noChangeArrowheads="1" noChangeShapeType="1"/>
            </p:cNvSpPr>
            <p:nvPr/>
          </p:nvSpPr>
          <p:spPr>
            <a:xfrm>
              <a:off x="819148" y="5214206"/>
              <a:ext cx="152401" cy="150267"/>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Rectangle 9">
              <a:extLst>
                <a:ext uri="{FF2B5EF4-FFF2-40B4-BE49-F238E27FC236}">
                  <a16:creationId xmlns:a16="http://schemas.microsoft.com/office/drawing/2014/main" id="{89676D25-7806-C01C-299F-D68840A576D3}"/>
                </a:ext>
              </a:extLst>
            </p:cNvPr>
            <p:cNvSpPr>
              <a:spLocks noGrp="1" noRot="1" noChangeAspect="1" noMove="1" noResize="1" noEditPoints="1" noAdjustHandles="1" noChangeArrowheads="1" noChangeShapeType="1"/>
            </p:cNvSpPr>
            <p:nvPr/>
          </p:nvSpPr>
          <p:spPr>
            <a:xfrm>
              <a:off x="819147" y="5063939"/>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Rectangle 12">
              <a:extLst>
                <a:ext uri="{FF2B5EF4-FFF2-40B4-BE49-F238E27FC236}">
                  <a16:creationId xmlns:a16="http://schemas.microsoft.com/office/drawing/2014/main" id="{8A16A0C0-81F7-BDA9-3E79-E9B8D82784F1}"/>
                </a:ext>
              </a:extLst>
            </p:cNvPr>
            <p:cNvSpPr>
              <a:spLocks noGrp="1" noRot="1" noChangeAspect="1" noMove="1" noResize="1" noEditPoints="1" noAdjustHandles="1" noChangeArrowheads="1" noChangeShapeType="1"/>
            </p:cNvSpPr>
            <p:nvPr/>
          </p:nvSpPr>
          <p:spPr>
            <a:xfrm>
              <a:off x="666745" y="5214205"/>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
        <p:nvSpPr>
          <p:cNvPr id="7" name="Rectangle: Top Corners Rounded 6">
            <a:extLst>
              <a:ext uri="{FF2B5EF4-FFF2-40B4-BE49-F238E27FC236}">
                <a16:creationId xmlns:a16="http://schemas.microsoft.com/office/drawing/2014/main" id="{70994555-D241-3F80-54C3-FF3EDC6C800D}"/>
              </a:ext>
            </a:extLst>
          </p:cNvPr>
          <p:cNvSpPr>
            <a:spLocks noGrp="1" noRot="1" noMove="1" noResize="1" noEditPoints="1" noAdjustHandles="1" noChangeArrowheads="1" noChangeShapeType="1"/>
          </p:cNvSpPr>
          <p:nvPr/>
        </p:nvSpPr>
        <p:spPr>
          <a:xfrm>
            <a:off x="9911015" y="5007634"/>
            <a:ext cx="1507492" cy="355276"/>
          </a:xfrm>
          <a:prstGeom prst="round2SameRect">
            <a:avLst>
              <a:gd name="adj1" fmla="val 0"/>
              <a:gd name="adj2" fmla="val 0"/>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144000" tIns="54000" rIns="144000" bIns="54000" rtlCol="0" anchor="ctr">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600" b="1" i="1" u="none" strike="noStrike" kern="1200" cap="none" spc="0" normalizeH="0" baseline="0" noProof="1">
                <a:ln>
                  <a:noFill/>
                </a:ln>
                <a:solidFill>
                  <a:prstClr val="white"/>
                </a:solidFill>
                <a:effectLst/>
                <a:uLnTx/>
                <a:uFillTx/>
                <a:latin typeface="Daytona" panose="020B0604030500040204" pitchFamily="34" charset="0"/>
                <a:ea typeface="+mn-ea"/>
                <a:cs typeface="+mn-cs"/>
              </a:rPr>
              <a:t>responsoria</a:t>
            </a:r>
            <a:endParaRPr kumimoji="0" lang="id-ID" sz="1600" b="1" i="1" u="none" strike="noStrike" kern="1200" cap="none" spc="0" normalizeH="0" baseline="0" noProof="1">
              <a:ln>
                <a:noFill/>
              </a:ln>
              <a:solidFill>
                <a:prstClr val="white"/>
              </a:solidFill>
              <a:effectLst/>
              <a:uLnTx/>
              <a:uFillTx/>
              <a:latin typeface="Daytona" panose="020B0604030500040204" pitchFamily="34" charset="0"/>
              <a:ea typeface="+mn-ea"/>
              <a:cs typeface="+mn-cs"/>
            </a:endParaRPr>
          </a:p>
        </p:txBody>
      </p:sp>
    </p:spTree>
    <p:extLst>
      <p:ext uri="{BB962C8B-B14F-4D97-AF65-F5344CB8AC3E}">
        <p14:creationId xmlns:p14="http://schemas.microsoft.com/office/powerpoint/2010/main" val="2653701156"/>
      </p:ext>
    </p:extLst>
  </p:cSld>
  <p:clrMapOvr>
    <a:masterClrMapping/>
  </p:clrMapOvr>
  <p:transition>
    <p:fade/>
  </p:transition>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31095F5B-0EF1-4FFF-96D1-3A64E1B1597A}"/>
              </a:ext>
            </a:extLst>
          </p:cNvPr>
          <p:cNvSpPr>
            <a:spLocks noGrp="1" noRot="1" noMove="1" noResize="1" noEditPoints="1" noAdjustHandles="1" noChangeArrowheads="1" noChangeShapeType="1"/>
          </p:cNvSpPr>
          <p:nvPr/>
        </p:nvSpPr>
        <p:spPr>
          <a:xfrm>
            <a:off x="0" y="0"/>
            <a:ext cx="12192000" cy="6857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 name="Rectangle 4">
            <a:extLst>
              <a:ext uri="{FF2B5EF4-FFF2-40B4-BE49-F238E27FC236}">
                <a16:creationId xmlns:a16="http://schemas.microsoft.com/office/drawing/2014/main" id="{1FCE3353-31B6-4E0B-B08D-01F824E02C9C}"/>
              </a:ext>
            </a:extLst>
          </p:cNvPr>
          <p:cNvSpPr>
            <a:spLocks noGrp="1" noRot="1" noMove="1" noResize="1" noEditPoints="1" noAdjustHandles="1" noChangeArrowheads="1" noChangeShapeType="1"/>
          </p:cNvSpPr>
          <p:nvPr/>
        </p:nvSpPr>
        <p:spPr>
          <a:xfrm>
            <a:off x="769620" y="5186053"/>
            <a:ext cx="10652760" cy="1205221"/>
          </a:xfrm>
          <a:prstGeom prst="rect">
            <a:avLst/>
          </a:prstGeom>
          <a:gradFill flip="none" rotWithShape="1">
            <a:gsLst>
              <a:gs pos="50000">
                <a:srgbClr val="DFE7F5"/>
              </a:gs>
              <a:gs pos="0">
                <a:schemeClr val="bg1"/>
              </a:gs>
              <a:gs pos="100000">
                <a:schemeClr val="bg1"/>
              </a:gs>
            </a:gsLst>
            <a:lin ang="81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Rectangle 1">
            <a:extLst>
              <a:ext uri="{FF2B5EF4-FFF2-40B4-BE49-F238E27FC236}">
                <a16:creationId xmlns:a16="http://schemas.microsoft.com/office/drawing/2014/main" id="{9C35FE96-29D3-4A50-94E7-95A0C76BF0D5}"/>
              </a:ext>
            </a:extLst>
          </p:cNvPr>
          <p:cNvSpPr/>
          <p:nvPr/>
        </p:nvSpPr>
        <p:spPr>
          <a:xfrm>
            <a:off x="3483745" y="5362032"/>
            <a:ext cx="5224507" cy="954107"/>
          </a:xfrm>
          <a:prstGeom prst="rect">
            <a:avLst/>
          </a:prstGeom>
          <a:noFill/>
        </p:spPr>
        <p:txBody>
          <a:bodyPr wrap="none" lIns="91440" tIns="45720" rIns="91440" bIns="4572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t-BR" sz="2800" b="1" i="1" u="none" strike="noStrike" kern="1200" cap="none" spc="0" normalizeH="0" baseline="0" noProof="0" dirty="0">
                <a:ln w="0"/>
                <a:solidFill>
                  <a:prstClr val="black"/>
                </a:solidFill>
                <a:effectLst/>
                <a:uLnTx/>
                <a:uFillTx/>
                <a:latin typeface="Daytona" panose="020B0604030500040204" pitchFamily="34" charset="0"/>
                <a:ea typeface="+mn-ea"/>
                <a:cs typeface="Arial" panose="020B0604020202020204" pitchFamily="34" charset="0"/>
              </a:rPr>
              <a:t>Lorem ipsum dolor sit amet,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pt-BR" sz="2800" b="1" i="1" u="none" strike="noStrike" kern="1200" cap="none" spc="0" normalizeH="0" baseline="0" noProof="0" dirty="0">
                <a:ln w="0"/>
                <a:solidFill>
                  <a:prstClr val="black"/>
                </a:solidFill>
                <a:effectLst/>
                <a:uLnTx/>
                <a:uFillTx/>
                <a:latin typeface="Daytona" panose="020B0604030500040204" pitchFamily="34" charset="0"/>
                <a:ea typeface="+mn-ea"/>
                <a:cs typeface="Arial" panose="020B0604020202020204" pitchFamily="34" charset="0"/>
              </a:rPr>
              <a:t>consectetur adipiscing elit.</a:t>
            </a:r>
          </a:p>
        </p:txBody>
      </p:sp>
      <p:sp>
        <p:nvSpPr>
          <p:cNvPr id="6" name="Rectangle: Top Corners Rounded 5">
            <a:extLst>
              <a:ext uri="{FF2B5EF4-FFF2-40B4-BE49-F238E27FC236}">
                <a16:creationId xmlns:a16="http://schemas.microsoft.com/office/drawing/2014/main" id="{3883AAA7-9B31-4E11-9030-5A1E1B776093}"/>
              </a:ext>
            </a:extLst>
          </p:cNvPr>
          <p:cNvSpPr>
            <a:spLocks noGrp="1" noRot="1" noMove="1" noResize="1" noEditPoints="1" noAdjustHandles="1" noChangeArrowheads="1" noChangeShapeType="1"/>
          </p:cNvSpPr>
          <p:nvPr/>
        </p:nvSpPr>
        <p:spPr>
          <a:xfrm>
            <a:off x="1131528" y="5008797"/>
            <a:ext cx="965677" cy="355276"/>
          </a:xfrm>
          <a:prstGeom prst="round2SameRect">
            <a:avLst>
              <a:gd name="adj1" fmla="val 0"/>
              <a:gd name="adj2" fmla="val 0"/>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144000" tIns="54000" rIns="144000" bIns="54000" rtlCol="0" anchor="ct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1">
                <a:ln>
                  <a:noFill/>
                </a:ln>
                <a:solidFill>
                  <a:prstClr val="white"/>
                </a:solidFill>
                <a:effectLst/>
                <a:uLnTx/>
                <a:uFillTx/>
                <a:latin typeface="Daytona" panose="020B0604030500040204" pitchFamily="34" charset="0"/>
                <a:ea typeface="+mn-ea"/>
                <a:cs typeface="+mn-cs"/>
              </a:rPr>
              <a:t>semua</a:t>
            </a:r>
            <a:endParaRPr kumimoji="0" lang="id-ID" sz="1600" b="1" i="0" u="none" strike="noStrike" kern="1200" cap="none" spc="0" normalizeH="0" baseline="0" noProof="1">
              <a:ln>
                <a:noFill/>
              </a:ln>
              <a:solidFill>
                <a:prstClr val="white"/>
              </a:solidFill>
              <a:effectLst/>
              <a:uLnTx/>
              <a:uFillTx/>
              <a:latin typeface="Daytona" panose="020B0604030500040204" pitchFamily="34" charset="0"/>
              <a:ea typeface="+mn-ea"/>
              <a:cs typeface="+mn-cs"/>
            </a:endParaRPr>
          </a:p>
        </p:txBody>
      </p:sp>
      <p:sp>
        <p:nvSpPr>
          <p:cNvPr id="3" name="Rectangle 2">
            <a:extLst>
              <a:ext uri="{FF2B5EF4-FFF2-40B4-BE49-F238E27FC236}">
                <a16:creationId xmlns:a16="http://schemas.microsoft.com/office/drawing/2014/main" id="{6D65E329-5D51-92BC-C6BE-DB94F1314BB7}"/>
              </a:ext>
            </a:extLst>
          </p:cNvPr>
          <p:cNvSpPr>
            <a:spLocks noGrp="1" noRot="1" noChangeAspect="1" noMove="1" noResize="1" noEditPoints="1" noAdjustHandles="1" noChangeArrowheads="1" noChangeShapeType="1"/>
          </p:cNvSpPr>
          <p:nvPr/>
        </p:nvSpPr>
        <p:spPr>
          <a:xfrm>
            <a:off x="11269979" y="6241007"/>
            <a:ext cx="152401" cy="150267"/>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 name="Rectangle 3">
            <a:extLst>
              <a:ext uri="{FF2B5EF4-FFF2-40B4-BE49-F238E27FC236}">
                <a16:creationId xmlns:a16="http://schemas.microsoft.com/office/drawing/2014/main" id="{852ECF8B-F1C7-0129-84B7-F282246391EE}"/>
              </a:ext>
            </a:extLst>
          </p:cNvPr>
          <p:cNvSpPr>
            <a:spLocks noGrp="1" noRot="1" noChangeAspect="1" noMove="1" noResize="1" noEditPoints="1" noAdjustHandles="1" noChangeArrowheads="1" noChangeShapeType="1"/>
          </p:cNvSpPr>
          <p:nvPr/>
        </p:nvSpPr>
        <p:spPr>
          <a:xfrm>
            <a:off x="11269978" y="6090740"/>
            <a:ext cx="152401" cy="150267"/>
          </a:xfrm>
          <a:prstGeom prst="rect">
            <a:avLst/>
          </a:prstGeom>
          <a:solidFill>
            <a:schemeClr val="accent2">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 name="Rectangle 7">
            <a:extLst>
              <a:ext uri="{FF2B5EF4-FFF2-40B4-BE49-F238E27FC236}">
                <a16:creationId xmlns:a16="http://schemas.microsoft.com/office/drawing/2014/main" id="{437CD14B-F84B-CCBD-AD1C-E50B3498A7F4}"/>
              </a:ext>
            </a:extLst>
          </p:cNvPr>
          <p:cNvSpPr>
            <a:spLocks noGrp="1" noRot="1" noChangeAspect="1" noMove="1" noResize="1" noEditPoints="1" noAdjustHandles="1" noChangeArrowheads="1" noChangeShapeType="1"/>
          </p:cNvSpPr>
          <p:nvPr/>
        </p:nvSpPr>
        <p:spPr>
          <a:xfrm>
            <a:off x="11117576" y="6241006"/>
            <a:ext cx="152401" cy="150267"/>
          </a:xfrm>
          <a:prstGeom prst="rect">
            <a:avLst/>
          </a:prstGeom>
          <a:solidFill>
            <a:schemeClr val="accent2">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nvGrpSpPr>
          <p:cNvPr id="14" name="Group 13">
            <a:extLst>
              <a:ext uri="{FF2B5EF4-FFF2-40B4-BE49-F238E27FC236}">
                <a16:creationId xmlns:a16="http://schemas.microsoft.com/office/drawing/2014/main" id="{CEBFB613-A8E6-6FA7-2F86-E62DC39CB5DA}"/>
              </a:ext>
            </a:extLst>
          </p:cNvPr>
          <p:cNvGrpSpPr>
            <a:grpSpLocks noGrp="1" noUngrp="1" noRot="1" noChangeAspect="1" noMove="1" noResize="1"/>
          </p:cNvGrpSpPr>
          <p:nvPr/>
        </p:nvGrpSpPr>
        <p:grpSpPr>
          <a:xfrm>
            <a:off x="769620" y="5007634"/>
            <a:ext cx="361909" cy="356839"/>
            <a:chOff x="666745" y="5063939"/>
            <a:chExt cx="304804" cy="300534"/>
          </a:xfrm>
        </p:grpSpPr>
        <p:sp>
          <p:nvSpPr>
            <p:cNvPr id="9" name="Rectangle 8">
              <a:extLst>
                <a:ext uri="{FF2B5EF4-FFF2-40B4-BE49-F238E27FC236}">
                  <a16:creationId xmlns:a16="http://schemas.microsoft.com/office/drawing/2014/main" id="{218C2F43-5253-66F2-C3F3-CBF1B1B1CD75}"/>
                </a:ext>
              </a:extLst>
            </p:cNvPr>
            <p:cNvSpPr>
              <a:spLocks noGrp="1" noRot="1" noChangeAspect="1" noMove="1" noResize="1" noEditPoints="1" noAdjustHandles="1" noChangeArrowheads="1" noChangeShapeType="1"/>
            </p:cNvSpPr>
            <p:nvPr/>
          </p:nvSpPr>
          <p:spPr>
            <a:xfrm>
              <a:off x="819148" y="5214206"/>
              <a:ext cx="152401" cy="150267"/>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Rectangle 9">
              <a:extLst>
                <a:ext uri="{FF2B5EF4-FFF2-40B4-BE49-F238E27FC236}">
                  <a16:creationId xmlns:a16="http://schemas.microsoft.com/office/drawing/2014/main" id="{89676D25-7806-C01C-299F-D68840A576D3}"/>
                </a:ext>
              </a:extLst>
            </p:cNvPr>
            <p:cNvSpPr>
              <a:spLocks noGrp="1" noRot="1" noChangeAspect="1" noMove="1" noResize="1" noEditPoints="1" noAdjustHandles="1" noChangeArrowheads="1" noChangeShapeType="1"/>
            </p:cNvSpPr>
            <p:nvPr/>
          </p:nvSpPr>
          <p:spPr>
            <a:xfrm>
              <a:off x="819147" y="5063939"/>
              <a:ext cx="152401" cy="150267"/>
            </a:xfrm>
            <a:prstGeom prst="rect">
              <a:avLst/>
            </a:prstGeom>
            <a:solidFill>
              <a:schemeClr val="accent2">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Rectangle 12">
              <a:extLst>
                <a:ext uri="{FF2B5EF4-FFF2-40B4-BE49-F238E27FC236}">
                  <a16:creationId xmlns:a16="http://schemas.microsoft.com/office/drawing/2014/main" id="{8A16A0C0-81F7-BDA9-3E79-E9B8D82784F1}"/>
                </a:ext>
              </a:extLst>
            </p:cNvPr>
            <p:cNvSpPr>
              <a:spLocks noGrp="1" noRot="1" noChangeAspect="1" noMove="1" noResize="1" noEditPoints="1" noAdjustHandles="1" noChangeArrowheads="1" noChangeShapeType="1"/>
            </p:cNvSpPr>
            <p:nvPr/>
          </p:nvSpPr>
          <p:spPr>
            <a:xfrm>
              <a:off x="666745" y="5214205"/>
              <a:ext cx="152401" cy="150267"/>
            </a:xfrm>
            <a:prstGeom prst="rect">
              <a:avLst/>
            </a:prstGeom>
            <a:solidFill>
              <a:schemeClr val="accent2">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
        <p:nvSpPr>
          <p:cNvPr id="7" name="Rectangle: Top Corners Rounded 6">
            <a:extLst>
              <a:ext uri="{FF2B5EF4-FFF2-40B4-BE49-F238E27FC236}">
                <a16:creationId xmlns:a16="http://schemas.microsoft.com/office/drawing/2014/main" id="{70994555-D241-3F80-54C3-FF3EDC6C800D}"/>
              </a:ext>
            </a:extLst>
          </p:cNvPr>
          <p:cNvSpPr>
            <a:spLocks noGrp="1" noRot="1" noMove="1" noResize="1" noEditPoints="1" noAdjustHandles="1" noChangeArrowheads="1" noChangeShapeType="1"/>
          </p:cNvSpPr>
          <p:nvPr/>
        </p:nvSpPr>
        <p:spPr>
          <a:xfrm>
            <a:off x="9911015" y="5007634"/>
            <a:ext cx="1507492" cy="355276"/>
          </a:xfrm>
          <a:prstGeom prst="round2SameRect">
            <a:avLst>
              <a:gd name="adj1" fmla="val 0"/>
              <a:gd name="adj2" fmla="val 0"/>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144000" tIns="54000" rIns="144000" bIns="54000" rtlCol="0" anchor="ctr">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600" b="1" i="1" u="none" strike="noStrike" kern="1200" cap="none" spc="0" normalizeH="0" baseline="0" noProof="1">
                <a:ln>
                  <a:noFill/>
                </a:ln>
                <a:solidFill>
                  <a:prstClr val="white"/>
                </a:solidFill>
                <a:effectLst/>
                <a:uLnTx/>
                <a:uFillTx/>
                <a:latin typeface="Daytona" panose="020B0604030500040204" pitchFamily="34" charset="0"/>
                <a:ea typeface="+mn-ea"/>
                <a:cs typeface="+mn-cs"/>
              </a:rPr>
              <a:t>responsoria</a:t>
            </a:r>
            <a:endParaRPr kumimoji="0" lang="id-ID" sz="1600" b="1" i="1" u="none" strike="noStrike" kern="1200" cap="none" spc="0" normalizeH="0" baseline="0" noProof="1">
              <a:ln>
                <a:noFill/>
              </a:ln>
              <a:solidFill>
                <a:prstClr val="white"/>
              </a:solidFill>
              <a:effectLst/>
              <a:uLnTx/>
              <a:uFillTx/>
              <a:latin typeface="Daytona" panose="020B0604030500040204" pitchFamily="34" charset="0"/>
              <a:ea typeface="+mn-ea"/>
              <a:cs typeface="+mn-cs"/>
            </a:endParaRPr>
          </a:p>
        </p:txBody>
      </p:sp>
    </p:spTree>
    <p:extLst>
      <p:ext uri="{BB962C8B-B14F-4D97-AF65-F5344CB8AC3E}">
        <p14:creationId xmlns:p14="http://schemas.microsoft.com/office/powerpoint/2010/main" val="3690522681"/>
      </p:ext>
    </p:extLst>
  </p:cSld>
  <p:clrMapOvr>
    <a:masterClrMapping/>
  </p:clrMapOvr>
  <p:transition>
    <p:fade/>
  </p:transition>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31095F5B-0EF1-4FFF-96D1-3A64E1B1597A}"/>
              </a:ext>
            </a:extLst>
          </p:cNvPr>
          <p:cNvSpPr/>
          <p:nvPr/>
        </p:nvSpPr>
        <p:spPr>
          <a:xfrm>
            <a:off x="0" y="0"/>
            <a:ext cx="12192000" cy="6857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856591321"/>
      </p:ext>
    </p:extLst>
  </p:cSld>
  <p:clrMapOvr>
    <a:masterClrMapping/>
  </p:clrMapOvr>
  <p:transition>
    <p:fade/>
  </p:transition>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Green Screen Overlay">
            <a:hlinkClick r:id="" action="ppaction://media"/>
            <a:extLst>
              <a:ext uri="{FF2B5EF4-FFF2-40B4-BE49-F238E27FC236}">
                <a16:creationId xmlns:a16="http://schemas.microsoft.com/office/drawing/2014/main" id="{C90003F9-CA64-5424-0F4C-BA04693007A5}"/>
              </a:ext>
            </a:extLst>
          </p:cNvPr>
          <p:cNvPicPr>
            <a:picLocks noGrp="1" noRot="1" noChangeAspect="1" noMove="1" noResize="1" noEditPoints="1" noAdjustHandles="1" noChangeArrowheads="1" noChangeShapeType="1" noCrop="1"/>
          </p:cNvPicPr>
          <p:nvPr>
            <a:videoFile r:link="rId2"/>
            <p:extLst>
              <p:ext uri="{DAA4B4D4-6D71-4841-9C94-3DE7FCFB9230}">
                <p14:media xmlns:p14="http://schemas.microsoft.com/office/powerpoint/2010/main" r:embed="rId1"/>
              </p:ext>
            </p:extLst>
          </p:nvPr>
        </p:nvPicPr>
        <p:blipFill>
          <a:blip r:embed="rId5"/>
          <a:stretch>
            <a:fillRect/>
          </a:stretch>
        </p:blipFill>
        <p:spPr>
          <a:xfrm>
            <a:off x="0" y="-1"/>
            <a:ext cx="12192000" cy="6858000"/>
          </a:xfrm>
          <a:prstGeom prst="rect">
            <a:avLst/>
          </a:prstGeom>
        </p:spPr>
      </p:pic>
      <p:pic>
        <p:nvPicPr>
          <p:cNvPr id="6" name="Picture 5">
            <a:extLst>
              <a:ext uri="{FF2B5EF4-FFF2-40B4-BE49-F238E27FC236}">
                <a16:creationId xmlns:a16="http://schemas.microsoft.com/office/drawing/2014/main" id="{DBF82299-66F8-203C-EAB7-58C375B05777}"/>
              </a:ext>
            </a:extLst>
          </p:cNvPr>
          <p:cNvPicPr>
            <a:picLocks noGrp="1" noRot="1" noChangeAspect="1" noMove="1" noResize="1" noEditPoints="1" noAdjustHandles="1" noChangeArrowheads="1" noChangeShapeType="1" noCrop="1"/>
          </p:cNvPicPr>
          <p:nvPr/>
        </p:nvPicPr>
        <p:blipFill>
          <a:blip r:embed="rId6">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12" name="Rectangle 11">
            <a:extLst>
              <a:ext uri="{FF2B5EF4-FFF2-40B4-BE49-F238E27FC236}">
                <a16:creationId xmlns:a16="http://schemas.microsoft.com/office/drawing/2014/main" id="{31095F5B-0EF1-4FFF-96D1-3A64E1B1597A}"/>
              </a:ext>
            </a:extLst>
          </p:cNvPr>
          <p:cNvSpPr>
            <a:spLocks noGrp="1" noRot="1" noMove="1" noResize="1" noEditPoints="1" noAdjustHandles="1" noChangeArrowheads="1" noChangeShapeType="1"/>
          </p:cNvSpPr>
          <p:nvPr/>
        </p:nvSpPr>
        <p:spPr>
          <a:xfrm>
            <a:off x="0" y="0"/>
            <a:ext cx="12192000" cy="6857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nvGrpSpPr>
          <p:cNvPr id="14" name="Group 13">
            <a:extLst>
              <a:ext uri="{FF2B5EF4-FFF2-40B4-BE49-F238E27FC236}">
                <a16:creationId xmlns:a16="http://schemas.microsoft.com/office/drawing/2014/main" id="{EFEB16A0-434F-4A55-A571-EFA89ACD0694}"/>
              </a:ext>
            </a:extLst>
          </p:cNvPr>
          <p:cNvGrpSpPr/>
          <p:nvPr/>
        </p:nvGrpSpPr>
        <p:grpSpPr>
          <a:xfrm>
            <a:off x="3647888" y="5288568"/>
            <a:ext cx="3512505" cy="564634"/>
            <a:chOff x="3547769" y="5594910"/>
            <a:chExt cx="2162681" cy="564634"/>
          </a:xfrm>
        </p:grpSpPr>
        <p:sp>
          <p:nvSpPr>
            <p:cNvPr id="27" name="Rectangle 26">
              <a:extLst>
                <a:ext uri="{FF2B5EF4-FFF2-40B4-BE49-F238E27FC236}">
                  <a16:creationId xmlns:a16="http://schemas.microsoft.com/office/drawing/2014/main" id="{854902E9-394C-493F-AAE5-0F19767239F1}"/>
                </a:ext>
              </a:extLst>
            </p:cNvPr>
            <p:cNvSpPr/>
            <p:nvPr/>
          </p:nvSpPr>
          <p:spPr>
            <a:xfrm>
              <a:off x="3547772" y="5594910"/>
              <a:ext cx="2162678" cy="400110"/>
            </a:xfrm>
            <a:prstGeom prst="rect">
              <a:avLst/>
            </a:prstGeom>
            <a:noFill/>
          </p:spPr>
          <p:txBody>
            <a:bodyPr wrap="none" lIns="91440" tIns="45720" rIns="91440" bIns="4572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w="0"/>
                  <a:solidFill>
                    <a:prstClr val="white"/>
                  </a:solidFill>
                  <a:effectLst/>
                  <a:uLnTx/>
                  <a:uFillTx/>
                  <a:latin typeface="Montserrat SemiBold" panose="00000700000000000000" pitchFamily="2" charset="0"/>
                  <a:ea typeface="+mn-ea"/>
                  <a:cs typeface="+mn-cs"/>
                </a:rPr>
                <a:t>JUDUL LAGU NYANYIAN</a:t>
              </a:r>
            </a:p>
          </p:txBody>
        </p:sp>
        <p:sp>
          <p:nvSpPr>
            <p:cNvPr id="28" name="Rectangle 27">
              <a:extLst>
                <a:ext uri="{FF2B5EF4-FFF2-40B4-BE49-F238E27FC236}">
                  <a16:creationId xmlns:a16="http://schemas.microsoft.com/office/drawing/2014/main" id="{08508F71-ED78-4BC3-832A-C78930F1B964}"/>
                </a:ext>
              </a:extLst>
            </p:cNvPr>
            <p:cNvSpPr/>
            <p:nvPr/>
          </p:nvSpPr>
          <p:spPr>
            <a:xfrm>
              <a:off x="3547769" y="5882545"/>
              <a:ext cx="1525087" cy="276999"/>
            </a:xfrm>
            <a:prstGeom prst="rect">
              <a:avLst/>
            </a:prstGeom>
            <a:noFill/>
          </p:spPr>
          <p:txBody>
            <a:bodyPr wrap="none" lIns="91440" tIns="45720" rIns="91440" bIns="4572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ID" sz="1200" b="0" i="0" u="none" strike="noStrike" kern="1200" cap="none" spc="0" normalizeH="0" baseline="0" noProof="1">
                  <a:ln w="0"/>
                  <a:solidFill>
                    <a:prstClr val="white"/>
                  </a:solidFill>
                  <a:effectLst/>
                  <a:uLnTx/>
                  <a:uFillTx/>
                  <a:latin typeface="Montserrat" panose="00000500000000000000" pitchFamily="2" charset="0"/>
                  <a:ea typeface="+mn-ea"/>
                  <a:cs typeface="+mn-cs"/>
                </a:rPr>
                <a:t>Kidung Jemaat No. ?? : ?? - ??</a:t>
              </a:r>
              <a:endParaRPr kumimoji="0" lang="id-ID" sz="1200" b="0" i="0" u="none" strike="noStrike" kern="1200" cap="none" spc="0" normalizeH="0" baseline="0" noProof="1">
                <a:ln w="0"/>
                <a:solidFill>
                  <a:prstClr val="white"/>
                </a:solidFill>
                <a:effectLst/>
                <a:uLnTx/>
                <a:uFillTx/>
                <a:latin typeface="Montserrat" panose="00000500000000000000" pitchFamily="2" charset="0"/>
                <a:ea typeface="+mn-ea"/>
                <a:cs typeface="+mn-cs"/>
              </a:endParaRPr>
            </a:p>
          </p:txBody>
        </p:sp>
      </p:grpSp>
      <p:pic>
        <p:nvPicPr>
          <p:cNvPr id="10" name="Picture 9" descr="A blue church with white crosses&#10;&#10;Description automatically generated">
            <a:extLst>
              <a:ext uri="{FF2B5EF4-FFF2-40B4-BE49-F238E27FC236}">
                <a16:creationId xmlns:a16="http://schemas.microsoft.com/office/drawing/2014/main" id="{4E40EFA1-B2C4-0F15-BDF0-0EC2159C70F2}"/>
              </a:ext>
            </a:extLst>
          </p:cNvPr>
          <p:cNvPicPr>
            <a:picLocks noGrp="1" noRot="1" noChangeAspect="1" noMove="1" noResize="1" noEditPoints="1" noAdjustHandles="1" noChangeArrowheads="1" noChangeShapeType="1" noCrop="1"/>
          </p:cNvPicPr>
          <p:nvPr/>
        </p:nvPicPr>
        <p:blipFill>
          <a:blip r:embed="rId7">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2514042" y="5342975"/>
            <a:ext cx="650686" cy="426134"/>
          </a:xfrm>
          <a:prstGeom prst="rect">
            <a:avLst/>
          </a:prstGeom>
          <a:effectLst>
            <a:innerShdw blurRad="114300">
              <a:prstClr val="black">
                <a:alpha val="75000"/>
              </a:prstClr>
            </a:innerShdw>
          </a:effectLst>
        </p:spPr>
      </p:pic>
    </p:spTree>
    <p:extLst>
      <p:ext uri="{BB962C8B-B14F-4D97-AF65-F5344CB8AC3E}">
        <p14:creationId xmlns:p14="http://schemas.microsoft.com/office/powerpoint/2010/main" val="42424837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4672" fill="hold"/>
                                        <p:tgtEl>
                                          <p:spTgt spid="8"/>
                                        </p:tgtEl>
                                      </p:cBhvr>
                                    </p:cmd>
                                  </p:childTnLst>
                                </p:cTn>
                              </p:par>
                              <p:par>
                                <p:cTn id="7" presetID="10" presetClass="entr" presetSubtype="0" fill="hold" nodeType="withEffect">
                                  <p:stCondLst>
                                    <p:cond delay="1750"/>
                                  </p:stCondLst>
                                  <p:childTnLst>
                                    <p:set>
                                      <p:cBhvr>
                                        <p:cTn id="8" dur="1" fill="hold">
                                          <p:stCondLst>
                                            <p:cond delay="0"/>
                                          </p:stCondLst>
                                        </p:cTn>
                                        <p:tgtEl>
                                          <p:spTgt spid="6"/>
                                        </p:tgtEl>
                                        <p:attrNameLst>
                                          <p:attrName>style.visibility</p:attrName>
                                        </p:attrNameLst>
                                      </p:cBhvr>
                                      <p:to>
                                        <p:strVal val="visible"/>
                                      </p:to>
                                    </p:set>
                                    <p:animEffect transition="in" filter="fade">
                                      <p:cBhvr>
                                        <p:cTn id="9" dur="500"/>
                                        <p:tgtEl>
                                          <p:spTgt spid="6"/>
                                        </p:tgtEl>
                                      </p:cBhvr>
                                    </p:animEffect>
                                  </p:childTnLst>
                                </p:cTn>
                              </p:par>
                              <p:par>
                                <p:cTn id="10" presetID="9" presetClass="entr" presetSubtype="0" fill="hold" nodeType="withEffect">
                                  <p:stCondLst>
                                    <p:cond delay="1750"/>
                                  </p:stCondLst>
                                  <p:childTnLst>
                                    <p:set>
                                      <p:cBhvr>
                                        <p:cTn id="11" dur="1" fill="hold">
                                          <p:stCondLst>
                                            <p:cond delay="0"/>
                                          </p:stCondLst>
                                        </p:cTn>
                                        <p:tgtEl>
                                          <p:spTgt spid="14"/>
                                        </p:tgtEl>
                                        <p:attrNameLst>
                                          <p:attrName>style.visibility</p:attrName>
                                        </p:attrNameLst>
                                      </p:cBhvr>
                                      <p:to>
                                        <p:strVal val="visible"/>
                                      </p:to>
                                    </p:set>
                                    <p:animEffect transition="in" filter="dissolve">
                                      <p:cBhvr>
                                        <p:cTn id="12" dur="500"/>
                                        <p:tgtEl>
                                          <p:spTgt spid="14"/>
                                        </p:tgtEl>
                                      </p:cBhvr>
                                    </p:animEffect>
                                  </p:childTnLst>
                                </p:cTn>
                              </p:par>
                              <p:par>
                                <p:cTn id="13" presetID="9" presetClass="entr" presetSubtype="0" fill="hold" nodeType="withEffect">
                                  <p:stCondLst>
                                    <p:cond delay="1750"/>
                                  </p:stCondLst>
                                  <p:childTnLst>
                                    <p:set>
                                      <p:cBhvr>
                                        <p:cTn id="14" dur="1" fill="hold">
                                          <p:stCondLst>
                                            <p:cond delay="0"/>
                                          </p:stCondLst>
                                        </p:cTn>
                                        <p:tgtEl>
                                          <p:spTgt spid="10"/>
                                        </p:tgtEl>
                                        <p:attrNameLst>
                                          <p:attrName>style.visibility</p:attrName>
                                        </p:attrNameLst>
                                      </p:cBhvr>
                                      <p:to>
                                        <p:strVal val="visible"/>
                                      </p:to>
                                    </p:set>
                                    <p:animEffect transition="in" filter="dissolve">
                                      <p:cBhvr>
                                        <p:cTn id="15"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video>
              <p:cMediaNode vol="80000" mute="1">
                <p:cTn id="16" fill="hold" display="0">
                  <p:stCondLst>
                    <p:cond delay="indefinite"/>
                  </p:stCondLst>
                </p:cTn>
                <p:tgtEl>
                  <p:spTgt spid="8"/>
                </p:tgtEl>
              </p:cMediaNode>
            </p:video>
          </p:childTnLst>
        </p:cTn>
      </p:par>
    </p:tnLst>
  </p:timing>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31095F5B-0EF1-4FFF-96D1-3A64E1B1597A}"/>
              </a:ext>
            </a:extLst>
          </p:cNvPr>
          <p:cNvSpPr>
            <a:spLocks noGrp="1" noRot="1" noMove="1" noResize="1" noEditPoints="1" noAdjustHandles="1" noChangeArrowheads="1" noChangeShapeType="1"/>
          </p:cNvSpPr>
          <p:nvPr/>
        </p:nvSpPr>
        <p:spPr>
          <a:xfrm>
            <a:off x="0" y="0"/>
            <a:ext cx="12192000" cy="6857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 name="Rectangle 4">
            <a:extLst>
              <a:ext uri="{FF2B5EF4-FFF2-40B4-BE49-F238E27FC236}">
                <a16:creationId xmlns:a16="http://schemas.microsoft.com/office/drawing/2014/main" id="{1FCE3353-31B6-4E0B-B08D-01F824E02C9C}"/>
              </a:ext>
            </a:extLst>
          </p:cNvPr>
          <p:cNvSpPr>
            <a:spLocks noGrp="1" noRot="1" noMove="1" noResize="1" noEditPoints="1" noAdjustHandles="1" noChangeArrowheads="1" noChangeShapeType="1"/>
          </p:cNvSpPr>
          <p:nvPr/>
        </p:nvSpPr>
        <p:spPr>
          <a:xfrm>
            <a:off x="769620" y="5186053"/>
            <a:ext cx="10652760" cy="1205221"/>
          </a:xfrm>
          <a:prstGeom prst="rect">
            <a:avLst/>
          </a:prstGeom>
          <a:gradFill flip="none" rotWithShape="1">
            <a:gsLst>
              <a:gs pos="50000">
                <a:srgbClr val="DFE7F5"/>
              </a:gs>
              <a:gs pos="0">
                <a:schemeClr val="bg1"/>
              </a:gs>
              <a:gs pos="100000">
                <a:schemeClr val="bg1"/>
              </a:gs>
            </a:gsLst>
            <a:lin ang="81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Rectangle 1">
            <a:extLst>
              <a:ext uri="{FF2B5EF4-FFF2-40B4-BE49-F238E27FC236}">
                <a16:creationId xmlns:a16="http://schemas.microsoft.com/office/drawing/2014/main" id="{9C35FE96-29D3-4A50-94E7-95A0C76BF0D5}"/>
              </a:ext>
            </a:extLst>
          </p:cNvPr>
          <p:cNvSpPr/>
          <p:nvPr/>
        </p:nvSpPr>
        <p:spPr>
          <a:xfrm>
            <a:off x="3394780" y="5311609"/>
            <a:ext cx="5402440" cy="954107"/>
          </a:xfrm>
          <a:prstGeom prst="rect">
            <a:avLst/>
          </a:prstGeom>
          <a:noFill/>
        </p:spPr>
        <p:txBody>
          <a:bodyPr wrap="none" lIns="91440" tIns="45720" rIns="91440" bIns="4572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da-DK" sz="2800" b="0" i="0" u="none" strike="noStrike" kern="1200" cap="none" spc="0" normalizeH="0" baseline="0" noProof="0" dirty="0">
                <a:ln w="0"/>
                <a:solidFill>
                  <a:prstClr val="black"/>
                </a:solidFill>
                <a:effectLst/>
                <a:uLnTx/>
                <a:uFillTx/>
                <a:latin typeface="Montserrat SemiBold" panose="00000700000000000000" pitchFamily="2" charset="0"/>
                <a:ea typeface="+mn-ea"/>
                <a:cs typeface="+mn-cs"/>
              </a:rPr>
              <a:t>Lorem ipsum dolor sit amet,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fi-FI" sz="2800" b="0" i="0" u="none" strike="noStrike" kern="1200" cap="none" spc="0" normalizeH="0" baseline="0" noProof="0" dirty="0">
                <a:ln w="0"/>
                <a:solidFill>
                  <a:prstClr val="black"/>
                </a:solidFill>
                <a:effectLst/>
                <a:uLnTx/>
                <a:uFillTx/>
                <a:latin typeface="Montserrat SemiBold" panose="00000700000000000000" pitchFamily="2" charset="0"/>
                <a:ea typeface="+mn-ea"/>
                <a:cs typeface="+mn-cs"/>
              </a:rPr>
              <a:t>consectetur adipiscing elit,</a:t>
            </a:r>
          </a:p>
        </p:txBody>
      </p:sp>
      <p:sp>
        <p:nvSpPr>
          <p:cNvPr id="6" name="Rectangle: Top Corners Rounded 5">
            <a:extLst>
              <a:ext uri="{FF2B5EF4-FFF2-40B4-BE49-F238E27FC236}">
                <a16:creationId xmlns:a16="http://schemas.microsoft.com/office/drawing/2014/main" id="{3883AAA7-9B31-4E11-9030-5A1E1B776093}"/>
              </a:ext>
            </a:extLst>
          </p:cNvPr>
          <p:cNvSpPr>
            <a:spLocks noGrp="1" noRot="1" noMove="1" noResize="1" noEditPoints="1" noAdjustHandles="1" noChangeArrowheads="1" noChangeShapeType="1"/>
          </p:cNvSpPr>
          <p:nvPr/>
        </p:nvSpPr>
        <p:spPr>
          <a:xfrm>
            <a:off x="1131528" y="5008797"/>
            <a:ext cx="896748" cy="355276"/>
          </a:xfrm>
          <a:prstGeom prst="round2SameRect">
            <a:avLst>
              <a:gd name="adj1" fmla="val 0"/>
              <a:gd name="adj2" fmla="val 0"/>
            </a:avLst>
          </a:prstGeom>
          <a:solidFill>
            <a:schemeClr val="tx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144000" tIns="54000" rIns="144000" bIns="54000" rtlCol="0" anchor="ct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1">
                <a:ln>
                  <a:noFill/>
                </a:ln>
                <a:solidFill>
                  <a:prstClr val="white"/>
                </a:solidFill>
                <a:effectLst/>
                <a:uLnTx/>
                <a:uFillTx/>
                <a:latin typeface="Daytona" panose="020B0604030500040204" pitchFamily="34" charset="0"/>
                <a:ea typeface="+mn-ea"/>
                <a:cs typeface="+mn-cs"/>
              </a:rPr>
              <a:t>ayat ?</a:t>
            </a:r>
            <a:endParaRPr kumimoji="0" lang="id-ID" sz="1600" b="1" i="0" u="none" strike="noStrike" kern="1200" cap="none" spc="0" normalizeH="0" baseline="0" noProof="1">
              <a:ln>
                <a:noFill/>
              </a:ln>
              <a:solidFill>
                <a:prstClr val="white"/>
              </a:solidFill>
              <a:effectLst/>
              <a:uLnTx/>
              <a:uFillTx/>
              <a:latin typeface="Daytona" panose="020B0604030500040204" pitchFamily="34" charset="0"/>
              <a:ea typeface="+mn-ea"/>
              <a:cs typeface="+mn-cs"/>
            </a:endParaRPr>
          </a:p>
        </p:txBody>
      </p:sp>
      <p:sp>
        <p:nvSpPr>
          <p:cNvPr id="3" name="Rectangle 2">
            <a:extLst>
              <a:ext uri="{FF2B5EF4-FFF2-40B4-BE49-F238E27FC236}">
                <a16:creationId xmlns:a16="http://schemas.microsoft.com/office/drawing/2014/main" id="{6D65E329-5D51-92BC-C6BE-DB94F1314BB7}"/>
              </a:ext>
            </a:extLst>
          </p:cNvPr>
          <p:cNvSpPr>
            <a:spLocks noGrp="1" noRot="1" noChangeAspect="1" noMove="1" noResize="1" noEditPoints="1" noAdjustHandles="1" noChangeArrowheads="1" noChangeShapeType="1"/>
          </p:cNvSpPr>
          <p:nvPr/>
        </p:nvSpPr>
        <p:spPr>
          <a:xfrm>
            <a:off x="11269979" y="6241007"/>
            <a:ext cx="152401" cy="150267"/>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 name="Rectangle 3">
            <a:extLst>
              <a:ext uri="{FF2B5EF4-FFF2-40B4-BE49-F238E27FC236}">
                <a16:creationId xmlns:a16="http://schemas.microsoft.com/office/drawing/2014/main" id="{852ECF8B-F1C7-0129-84B7-F282246391EE}"/>
              </a:ext>
            </a:extLst>
          </p:cNvPr>
          <p:cNvSpPr>
            <a:spLocks noGrp="1" noRot="1" noChangeAspect="1" noMove="1" noResize="1" noEditPoints="1" noAdjustHandles="1" noChangeArrowheads="1" noChangeShapeType="1"/>
          </p:cNvSpPr>
          <p:nvPr/>
        </p:nvSpPr>
        <p:spPr>
          <a:xfrm>
            <a:off x="11269978" y="6090740"/>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 name="Rectangle 7">
            <a:extLst>
              <a:ext uri="{FF2B5EF4-FFF2-40B4-BE49-F238E27FC236}">
                <a16:creationId xmlns:a16="http://schemas.microsoft.com/office/drawing/2014/main" id="{437CD14B-F84B-CCBD-AD1C-E50B3498A7F4}"/>
              </a:ext>
            </a:extLst>
          </p:cNvPr>
          <p:cNvSpPr>
            <a:spLocks noGrp="1" noRot="1" noChangeAspect="1" noMove="1" noResize="1" noEditPoints="1" noAdjustHandles="1" noChangeArrowheads="1" noChangeShapeType="1"/>
          </p:cNvSpPr>
          <p:nvPr/>
        </p:nvSpPr>
        <p:spPr>
          <a:xfrm>
            <a:off x="11117576" y="6241006"/>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nvGrpSpPr>
          <p:cNvPr id="14" name="Group 13">
            <a:extLst>
              <a:ext uri="{FF2B5EF4-FFF2-40B4-BE49-F238E27FC236}">
                <a16:creationId xmlns:a16="http://schemas.microsoft.com/office/drawing/2014/main" id="{CEBFB613-A8E6-6FA7-2F86-E62DC39CB5DA}"/>
              </a:ext>
            </a:extLst>
          </p:cNvPr>
          <p:cNvGrpSpPr>
            <a:grpSpLocks noGrp="1" noUngrp="1" noRot="1" noChangeAspect="1" noMove="1" noResize="1"/>
          </p:cNvGrpSpPr>
          <p:nvPr/>
        </p:nvGrpSpPr>
        <p:grpSpPr>
          <a:xfrm>
            <a:off x="769620" y="5007634"/>
            <a:ext cx="361909" cy="356839"/>
            <a:chOff x="666745" y="5063939"/>
            <a:chExt cx="304804" cy="300534"/>
          </a:xfrm>
        </p:grpSpPr>
        <p:sp>
          <p:nvSpPr>
            <p:cNvPr id="9" name="Rectangle 8">
              <a:extLst>
                <a:ext uri="{FF2B5EF4-FFF2-40B4-BE49-F238E27FC236}">
                  <a16:creationId xmlns:a16="http://schemas.microsoft.com/office/drawing/2014/main" id="{218C2F43-5253-66F2-C3F3-CBF1B1B1CD75}"/>
                </a:ext>
              </a:extLst>
            </p:cNvPr>
            <p:cNvSpPr>
              <a:spLocks noGrp="1" noRot="1" noChangeAspect="1" noMove="1" noResize="1" noEditPoints="1" noAdjustHandles="1" noChangeArrowheads="1" noChangeShapeType="1"/>
            </p:cNvSpPr>
            <p:nvPr/>
          </p:nvSpPr>
          <p:spPr>
            <a:xfrm>
              <a:off x="819148" y="5214206"/>
              <a:ext cx="152401" cy="150267"/>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Rectangle 9">
              <a:extLst>
                <a:ext uri="{FF2B5EF4-FFF2-40B4-BE49-F238E27FC236}">
                  <a16:creationId xmlns:a16="http://schemas.microsoft.com/office/drawing/2014/main" id="{89676D25-7806-C01C-299F-D68840A576D3}"/>
                </a:ext>
              </a:extLst>
            </p:cNvPr>
            <p:cNvSpPr>
              <a:spLocks noGrp="1" noRot="1" noChangeAspect="1" noMove="1" noResize="1" noEditPoints="1" noAdjustHandles="1" noChangeArrowheads="1" noChangeShapeType="1"/>
            </p:cNvSpPr>
            <p:nvPr/>
          </p:nvSpPr>
          <p:spPr>
            <a:xfrm>
              <a:off x="819147" y="5063939"/>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Rectangle 12">
              <a:extLst>
                <a:ext uri="{FF2B5EF4-FFF2-40B4-BE49-F238E27FC236}">
                  <a16:creationId xmlns:a16="http://schemas.microsoft.com/office/drawing/2014/main" id="{8A16A0C0-81F7-BDA9-3E79-E9B8D82784F1}"/>
                </a:ext>
              </a:extLst>
            </p:cNvPr>
            <p:cNvSpPr>
              <a:spLocks noGrp="1" noRot="1" noChangeAspect="1" noMove="1" noResize="1" noEditPoints="1" noAdjustHandles="1" noChangeArrowheads="1" noChangeShapeType="1"/>
            </p:cNvSpPr>
            <p:nvPr/>
          </p:nvSpPr>
          <p:spPr>
            <a:xfrm>
              <a:off x="666745" y="5214205"/>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Tree>
    <p:extLst>
      <p:ext uri="{BB962C8B-B14F-4D97-AF65-F5344CB8AC3E}">
        <p14:creationId xmlns:p14="http://schemas.microsoft.com/office/powerpoint/2010/main" val="322257171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31095F5B-0EF1-4FFF-96D1-3A64E1B1597A}"/>
              </a:ext>
            </a:extLst>
          </p:cNvPr>
          <p:cNvSpPr>
            <a:spLocks noGrp="1" noRot="1" noMove="1" noResize="1" noEditPoints="1" noAdjustHandles="1" noChangeArrowheads="1" noChangeShapeType="1"/>
          </p:cNvSpPr>
          <p:nvPr/>
        </p:nvSpPr>
        <p:spPr>
          <a:xfrm>
            <a:off x="0" y="0"/>
            <a:ext cx="12192000" cy="6857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 name="Rectangle 4">
            <a:extLst>
              <a:ext uri="{FF2B5EF4-FFF2-40B4-BE49-F238E27FC236}">
                <a16:creationId xmlns:a16="http://schemas.microsoft.com/office/drawing/2014/main" id="{1FCE3353-31B6-4E0B-B08D-01F824E02C9C}"/>
              </a:ext>
            </a:extLst>
          </p:cNvPr>
          <p:cNvSpPr>
            <a:spLocks noGrp="1" noRot="1" noMove="1" noResize="1" noEditPoints="1" noAdjustHandles="1" noChangeArrowheads="1" noChangeShapeType="1"/>
          </p:cNvSpPr>
          <p:nvPr/>
        </p:nvSpPr>
        <p:spPr>
          <a:xfrm>
            <a:off x="769620" y="5186053"/>
            <a:ext cx="10652760" cy="1205221"/>
          </a:xfrm>
          <a:prstGeom prst="rect">
            <a:avLst/>
          </a:prstGeom>
          <a:gradFill flip="none" rotWithShape="1">
            <a:gsLst>
              <a:gs pos="50000">
                <a:srgbClr val="DFE7F5"/>
              </a:gs>
              <a:gs pos="0">
                <a:schemeClr val="bg1"/>
              </a:gs>
              <a:gs pos="100000">
                <a:schemeClr val="bg1"/>
              </a:gs>
            </a:gsLst>
            <a:lin ang="81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Rectangle 1">
            <a:extLst>
              <a:ext uri="{FF2B5EF4-FFF2-40B4-BE49-F238E27FC236}">
                <a16:creationId xmlns:a16="http://schemas.microsoft.com/office/drawing/2014/main" id="{9C35FE96-29D3-4A50-94E7-95A0C76BF0D5}"/>
              </a:ext>
            </a:extLst>
          </p:cNvPr>
          <p:cNvSpPr/>
          <p:nvPr/>
        </p:nvSpPr>
        <p:spPr>
          <a:xfrm>
            <a:off x="2790448" y="5311609"/>
            <a:ext cx="6611105" cy="954107"/>
          </a:xfrm>
          <a:prstGeom prst="rect">
            <a:avLst/>
          </a:prstGeom>
          <a:noFill/>
        </p:spPr>
        <p:txBody>
          <a:bodyPr wrap="none" lIns="91440" tIns="45720" rIns="91440" bIns="4572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t-BR" sz="2800" b="0" i="0" u="none" strike="noStrike" kern="1200" cap="none" spc="0" normalizeH="0" baseline="0" noProof="0" dirty="0">
                <a:ln w="0"/>
                <a:solidFill>
                  <a:prstClr val="black"/>
                </a:solidFill>
                <a:effectLst/>
                <a:uLnTx/>
                <a:uFillTx/>
                <a:latin typeface="Montserrat SemiBold" panose="00000700000000000000" pitchFamily="2" charset="0"/>
                <a:ea typeface="+mn-ea"/>
                <a:cs typeface="+mn-cs"/>
              </a:rPr>
              <a:t>sed do eiusmod tempor incididunt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id-ID" sz="2800" b="0" i="0" u="none" strike="noStrike" kern="1200" cap="none" spc="0" normalizeH="0" baseline="0" noProof="1">
                <a:ln w="0"/>
                <a:solidFill>
                  <a:prstClr val="black"/>
                </a:solidFill>
                <a:effectLst/>
                <a:uLnTx/>
                <a:uFillTx/>
                <a:latin typeface="Montserrat SemiBold" panose="00000700000000000000" pitchFamily="2" charset="0"/>
                <a:ea typeface="+mn-ea"/>
                <a:cs typeface="+mn-cs"/>
              </a:rPr>
              <a:t>ut</a:t>
            </a:r>
            <a:r>
              <a:rPr kumimoji="0" lang="fr-FR" sz="2800" b="0" i="0" u="none" strike="noStrike" kern="1200" cap="none" spc="0" normalizeH="0" baseline="0" noProof="0" dirty="0">
                <a:ln w="0"/>
                <a:solidFill>
                  <a:prstClr val="black"/>
                </a:solidFill>
                <a:effectLst/>
                <a:uLnTx/>
                <a:uFillTx/>
                <a:latin typeface="Montserrat SemiBold" panose="00000700000000000000" pitchFamily="2" charset="0"/>
                <a:ea typeface="+mn-ea"/>
                <a:cs typeface="+mn-cs"/>
              </a:rPr>
              <a:t> </a:t>
            </a:r>
            <a:r>
              <a:rPr kumimoji="0" lang="fr-FR" sz="2800" b="0" i="0" u="none" strike="noStrike" kern="1200" cap="none" spc="0" normalizeH="0" baseline="0" noProof="0" dirty="0" err="1">
                <a:ln w="0"/>
                <a:solidFill>
                  <a:prstClr val="black"/>
                </a:solidFill>
                <a:effectLst/>
                <a:uLnTx/>
                <a:uFillTx/>
                <a:latin typeface="Montserrat SemiBold" panose="00000700000000000000" pitchFamily="2" charset="0"/>
                <a:ea typeface="+mn-ea"/>
                <a:cs typeface="+mn-cs"/>
              </a:rPr>
              <a:t>labore</a:t>
            </a:r>
            <a:r>
              <a:rPr kumimoji="0" lang="fr-FR" sz="2800" b="0" i="0" u="none" strike="noStrike" kern="1200" cap="none" spc="0" normalizeH="0" baseline="0" noProof="0" dirty="0">
                <a:ln w="0"/>
                <a:solidFill>
                  <a:prstClr val="black"/>
                </a:solidFill>
                <a:effectLst/>
                <a:uLnTx/>
                <a:uFillTx/>
                <a:latin typeface="Montserrat SemiBold" panose="00000700000000000000" pitchFamily="2" charset="0"/>
                <a:ea typeface="+mn-ea"/>
                <a:cs typeface="+mn-cs"/>
              </a:rPr>
              <a:t> et </a:t>
            </a:r>
            <a:r>
              <a:rPr kumimoji="0" lang="fr-FR" sz="2800" b="0" i="0" u="none" strike="noStrike" kern="1200" cap="none" spc="0" normalizeH="0" baseline="0" noProof="0" dirty="0" err="1">
                <a:ln w="0"/>
                <a:solidFill>
                  <a:prstClr val="black"/>
                </a:solidFill>
                <a:effectLst/>
                <a:uLnTx/>
                <a:uFillTx/>
                <a:latin typeface="Montserrat SemiBold" panose="00000700000000000000" pitchFamily="2" charset="0"/>
                <a:ea typeface="+mn-ea"/>
                <a:cs typeface="+mn-cs"/>
              </a:rPr>
              <a:t>dolore</a:t>
            </a:r>
            <a:r>
              <a:rPr kumimoji="0" lang="fr-FR" sz="2800" b="0" i="0" u="none" strike="noStrike" kern="1200" cap="none" spc="0" normalizeH="0" baseline="0" noProof="0" dirty="0">
                <a:ln w="0"/>
                <a:solidFill>
                  <a:prstClr val="black"/>
                </a:solidFill>
                <a:effectLst/>
                <a:uLnTx/>
                <a:uFillTx/>
                <a:latin typeface="Montserrat SemiBold" panose="00000700000000000000" pitchFamily="2" charset="0"/>
                <a:ea typeface="+mn-ea"/>
                <a:cs typeface="+mn-cs"/>
              </a:rPr>
              <a:t> magna </a:t>
            </a:r>
            <a:r>
              <a:rPr kumimoji="0" lang="fr-FR" sz="2800" b="0" i="0" u="none" strike="noStrike" kern="1200" cap="none" spc="0" normalizeH="0" baseline="0" noProof="0" dirty="0" err="1">
                <a:ln w="0"/>
                <a:solidFill>
                  <a:prstClr val="black"/>
                </a:solidFill>
                <a:effectLst/>
                <a:uLnTx/>
                <a:uFillTx/>
                <a:latin typeface="Montserrat SemiBold" panose="00000700000000000000" pitchFamily="2" charset="0"/>
                <a:ea typeface="+mn-ea"/>
                <a:cs typeface="+mn-cs"/>
              </a:rPr>
              <a:t>aliqua</a:t>
            </a:r>
            <a:r>
              <a:rPr kumimoji="0" lang="fr-FR" sz="2800" b="0" i="0" u="none" strike="noStrike" kern="1200" cap="none" spc="0" normalizeH="0" baseline="0" noProof="0" dirty="0">
                <a:ln w="0"/>
                <a:solidFill>
                  <a:prstClr val="black"/>
                </a:solidFill>
                <a:effectLst/>
                <a:uLnTx/>
                <a:uFillTx/>
                <a:latin typeface="Montserrat SemiBold" panose="00000700000000000000" pitchFamily="2" charset="0"/>
                <a:ea typeface="+mn-ea"/>
                <a:cs typeface="+mn-cs"/>
              </a:rPr>
              <a:t>.</a:t>
            </a:r>
          </a:p>
        </p:txBody>
      </p:sp>
      <p:sp>
        <p:nvSpPr>
          <p:cNvPr id="6" name="Rectangle: Top Corners Rounded 5">
            <a:extLst>
              <a:ext uri="{FF2B5EF4-FFF2-40B4-BE49-F238E27FC236}">
                <a16:creationId xmlns:a16="http://schemas.microsoft.com/office/drawing/2014/main" id="{3883AAA7-9B31-4E11-9030-5A1E1B776093}"/>
              </a:ext>
            </a:extLst>
          </p:cNvPr>
          <p:cNvSpPr>
            <a:spLocks noGrp="1" noRot="1" noMove="1" noResize="1" noEditPoints="1" noAdjustHandles="1" noChangeArrowheads="1" noChangeShapeType="1"/>
          </p:cNvSpPr>
          <p:nvPr/>
        </p:nvSpPr>
        <p:spPr>
          <a:xfrm>
            <a:off x="1131528" y="5008797"/>
            <a:ext cx="661107" cy="355276"/>
          </a:xfrm>
          <a:prstGeom prst="round2SameRect">
            <a:avLst>
              <a:gd name="adj1" fmla="val 0"/>
              <a:gd name="adj2" fmla="val 0"/>
            </a:avLst>
          </a:prstGeom>
          <a:solidFill>
            <a:schemeClr val="tx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144000" tIns="54000" rIns="144000" bIns="54000" rtlCol="0" anchor="ct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1">
                <a:ln>
                  <a:noFill/>
                </a:ln>
                <a:solidFill>
                  <a:prstClr val="white"/>
                </a:solidFill>
                <a:effectLst/>
                <a:uLnTx/>
                <a:uFillTx/>
                <a:latin typeface="Daytona" panose="020B0604030500040204" pitchFamily="34" charset="0"/>
                <a:ea typeface="+mn-ea"/>
                <a:cs typeface="+mn-cs"/>
              </a:rPr>
              <a:t>reff</a:t>
            </a:r>
            <a:endParaRPr kumimoji="0" lang="id-ID" sz="1600" b="1" i="0" u="none" strike="noStrike" kern="1200" cap="none" spc="0" normalizeH="0" baseline="0" noProof="1">
              <a:ln>
                <a:noFill/>
              </a:ln>
              <a:solidFill>
                <a:prstClr val="white"/>
              </a:solidFill>
              <a:effectLst/>
              <a:uLnTx/>
              <a:uFillTx/>
              <a:latin typeface="Daytona" panose="020B0604030500040204" pitchFamily="34" charset="0"/>
              <a:ea typeface="+mn-ea"/>
              <a:cs typeface="+mn-cs"/>
            </a:endParaRPr>
          </a:p>
        </p:txBody>
      </p:sp>
      <p:sp>
        <p:nvSpPr>
          <p:cNvPr id="3" name="Rectangle 2">
            <a:extLst>
              <a:ext uri="{FF2B5EF4-FFF2-40B4-BE49-F238E27FC236}">
                <a16:creationId xmlns:a16="http://schemas.microsoft.com/office/drawing/2014/main" id="{6D65E329-5D51-92BC-C6BE-DB94F1314BB7}"/>
              </a:ext>
            </a:extLst>
          </p:cNvPr>
          <p:cNvSpPr>
            <a:spLocks noGrp="1" noRot="1" noChangeAspect="1" noMove="1" noResize="1" noEditPoints="1" noAdjustHandles="1" noChangeArrowheads="1" noChangeShapeType="1"/>
          </p:cNvSpPr>
          <p:nvPr/>
        </p:nvSpPr>
        <p:spPr>
          <a:xfrm>
            <a:off x="11269979" y="6241007"/>
            <a:ext cx="152401" cy="150267"/>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 name="Rectangle 3">
            <a:extLst>
              <a:ext uri="{FF2B5EF4-FFF2-40B4-BE49-F238E27FC236}">
                <a16:creationId xmlns:a16="http://schemas.microsoft.com/office/drawing/2014/main" id="{852ECF8B-F1C7-0129-84B7-F282246391EE}"/>
              </a:ext>
            </a:extLst>
          </p:cNvPr>
          <p:cNvSpPr>
            <a:spLocks noGrp="1" noRot="1" noChangeAspect="1" noMove="1" noResize="1" noEditPoints="1" noAdjustHandles="1" noChangeArrowheads="1" noChangeShapeType="1"/>
          </p:cNvSpPr>
          <p:nvPr/>
        </p:nvSpPr>
        <p:spPr>
          <a:xfrm>
            <a:off x="11269978" y="6090740"/>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 name="Rectangle 7">
            <a:extLst>
              <a:ext uri="{FF2B5EF4-FFF2-40B4-BE49-F238E27FC236}">
                <a16:creationId xmlns:a16="http://schemas.microsoft.com/office/drawing/2014/main" id="{437CD14B-F84B-CCBD-AD1C-E50B3498A7F4}"/>
              </a:ext>
            </a:extLst>
          </p:cNvPr>
          <p:cNvSpPr>
            <a:spLocks noGrp="1" noRot="1" noChangeAspect="1" noMove="1" noResize="1" noEditPoints="1" noAdjustHandles="1" noChangeArrowheads="1" noChangeShapeType="1"/>
          </p:cNvSpPr>
          <p:nvPr/>
        </p:nvSpPr>
        <p:spPr>
          <a:xfrm>
            <a:off x="11117576" y="6241006"/>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nvGrpSpPr>
          <p:cNvPr id="14" name="Group 13">
            <a:extLst>
              <a:ext uri="{FF2B5EF4-FFF2-40B4-BE49-F238E27FC236}">
                <a16:creationId xmlns:a16="http://schemas.microsoft.com/office/drawing/2014/main" id="{CEBFB613-A8E6-6FA7-2F86-E62DC39CB5DA}"/>
              </a:ext>
            </a:extLst>
          </p:cNvPr>
          <p:cNvGrpSpPr>
            <a:grpSpLocks noGrp="1" noUngrp="1" noRot="1" noChangeAspect="1" noMove="1" noResize="1"/>
          </p:cNvGrpSpPr>
          <p:nvPr/>
        </p:nvGrpSpPr>
        <p:grpSpPr>
          <a:xfrm>
            <a:off x="769620" y="5007634"/>
            <a:ext cx="361909" cy="356839"/>
            <a:chOff x="666745" y="5063939"/>
            <a:chExt cx="304804" cy="300534"/>
          </a:xfrm>
        </p:grpSpPr>
        <p:sp>
          <p:nvSpPr>
            <p:cNvPr id="9" name="Rectangle 8">
              <a:extLst>
                <a:ext uri="{FF2B5EF4-FFF2-40B4-BE49-F238E27FC236}">
                  <a16:creationId xmlns:a16="http://schemas.microsoft.com/office/drawing/2014/main" id="{218C2F43-5253-66F2-C3F3-CBF1B1B1CD75}"/>
                </a:ext>
              </a:extLst>
            </p:cNvPr>
            <p:cNvSpPr>
              <a:spLocks noGrp="1" noRot="1" noChangeAspect="1" noMove="1" noResize="1" noEditPoints="1" noAdjustHandles="1" noChangeArrowheads="1" noChangeShapeType="1"/>
            </p:cNvSpPr>
            <p:nvPr/>
          </p:nvSpPr>
          <p:spPr>
            <a:xfrm>
              <a:off x="819148" y="5214206"/>
              <a:ext cx="152401" cy="150267"/>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Rectangle 9">
              <a:extLst>
                <a:ext uri="{FF2B5EF4-FFF2-40B4-BE49-F238E27FC236}">
                  <a16:creationId xmlns:a16="http://schemas.microsoft.com/office/drawing/2014/main" id="{89676D25-7806-C01C-299F-D68840A576D3}"/>
                </a:ext>
              </a:extLst>
            </p:cNvPr>
            <p:cNvSpPr>
              <a:spLocks noGrp="1" noRot="1" noChangeAspect="1" noMove="1" noResize="1" noEditPoints="1" noAdjustHandles="1" noChangeArrowheads="1" noChangeShapeType="1"/>
            </p:cNvSpPr>
            <p:nvPr/>
          </p:nvSpPr>
          <p:spPr>
            <a:xfrm>
              <a:off x="819147" y="5063939"/>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Rectangle 12">
              <a:extLst>
                <a:ext uri="{FF2B5EF4-FFF2-40B4-BE49-F238E27FC236}">
                  <a16:creationId xmlns:a16="http://schemas.microsoft.com/office/drawing/2014/main" id="{8A16A0C0-81F7-BDA9-3E79-E9B8D82784F1}"/>
                </a:ext>
              </a:extLst>
            </p:cNvPr>
            <p:cNvSpPr>
              <a:spLocks noGrp="1" noRot="1" noChangeAspect="1" noMove="1" noResize="1" noEditPoints="1" noAdjustHandles="1" noChangeArrowheads="1" noChangeShapeType="1"/>
            </p:cNvSpPr>
            <p:nvPr/>
          </p:nvSpPr>
          <p:spPr>
            <a:xfrm>
              <a:off x="666745" y="5214205"/>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Tree>
    <p:extLst>
      <p:ext uri="{BB962C8B-B14F-4D97-AF65-F5344CB8AC3E}">
        <p14:creationId xmlns:p14="http://schemas.microsoft.com/office/powerpoint/2010/main" val="349263973"/>
      </p:ext>
    </p:extLst>
  </p:cSld>
  <p:clrMapOvr>
    <a:masterClrMapping/>
  </p:clrMapOvr>
  <p:transition>
    <p:fade/>
  </p:transition>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31095F5B-0EF1-4FFF-96D1-3A64E1B1597A}"/>
              </a:ext>
            </a:extLst>
          </p:cNvPr>
          <p:cNvSpPr/>
          <p:nvPr/>
        </p:nvSpPr>
        <p:spPr>
          <a:xfrm>
            <a:off x="0" y="0"/>
            <a:ext cx="12192000" cy="6857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Tree>
    <p:extLst>
      <p:ext uri="{BB962C8B-B14F-4D97-AF65-F5344CB8AC3E}">
        <p14:creationId xmlns:p14="http://schemas.microsoft.com/office/powerpoint/2010/main" val="369577043"/>
      </p:ext>
    </p:extLst>
  </p:cSld>
  <p:clrMapOvr>
    <a:masterClrMapping/>
  </p:clrMapOvr>
  <p:transition>
    <p:fade/>
  </p:transition>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Green Screen Overlay">
            <a:hlinkClick r:id="" action="ppaction://media"/>
            <a:extLst>
              <a:ext uri="{FF2B5EF4-FFF2-40B4-BE49-F238E27FC236}">
                <a16:creationId xmlns:a16="http://schemas.microsoft.com/office/drawing/2014/main" id="{C90003F9-CA64-5424-0F4C-BA04693007A5}"/>
              </a:ext>
            </a:extLst>
          </p:cNvPr>
          <p:cNvPicPr>
            <a:picLocks noGrp="1" noRot="1" noChangeAspect="1" noMove="1" noResize="1" noEditPoints="1" noAdjustHandles="1" noChangeArrowheads="1" noChangeShapeType="1" noCrop="1"/>
          </p:cNvPicPr>
          <p:nvPr>
            <a:videoFile r:link="rId2"/>
            <p:extLst>
              <p:ext uri="{DAA4B4D4-6D71-4841-9C94-3DE7FCFB9230}">
                <p14:media xmlns:p14="http://schemas.microsoft.com/office/powerpoint/2010/main" r:embed="rId1"/>
              </p:ext>
            </p:extLst>
          </p:nvPr>
        </p:nvPicPr>
        <p:blipFill>
          <a:blip r:embed="rId5"/>
          <a:stretch>
            <a:fillRect/>
          </a:stretch>
        </p:blipFill>
        <p:spPr>
          <a:xfrm>
            <a:off x="0" y="-1"/>
            <a:ext cx="12192000" cy="6858000"/>
          </a:xfrm>
          <a:prstGeom prst="rect">
            <a:avLst/>
          </a:prstGeom>
        </p:spPr>
      </p:pic>
      <p:pic>
        <p:nvPicPr>
          <p:cNvPr id="6" name="Picture 5">
            <a:extLst>
              <a:ext uri="{FF2B5EF4-FFF2-40B4-BE49-F238E27FC236}">
                <a16:creationId xmlns:a16="http://schemas.microsoft.com/office/drawing/2014/main" id="{DBF82299-66F8-203C-EAB7-58C375B05777}"/>
              </a:ext>
            </a:extLst>
          </p:cNvPr>
          <p:cNvPicPr>
            <a:picLocks noGrp="1" noRot="1" noChangeAspect="1" noMove="1" noResize="1" noEditPoints="1" noAdjustHandles="1" noChangeArrowheads="1" noChangeShapeType="1" noCrop="1"/>
          </p:cNvPicPr>
          <p:nvPr/>
        </p:nvPicPr>
        <p:blipFill>
          <a:blip r:embed="rId6">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12" name="Rectangle 11">
            <a:extLst>
              <a:ext uri="{FF2B5EF4-FFF2-40B4-BE49-F238E27FC236}">
                <a16:creationId xmlns:a16="http://schemas.microsoft.com/office/drawing/2014/main" id="{31095F5B-0EF1-4FFF-96D1-3A64E1B1597A}"/>
              </a:ext>
            </a:extLst>
          </p:cNvPr>
          <p:cNvSpPr>
            <a:spLocks noGrp="1" noRot="1" noMove="1" noResize="1" noEditPoints="1" noAdjustHandles="1" noChangeArrowheads="1" noChangeShapeType="1"/>
          </p:cNvSpPr>
          <p:nvPr/>
        </p:nvSpPr>
        <p:spPr>
          <a:xfrm>
            <a:off x="0" y="0"/>
            <a:ext cx="12192000" cy="6857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nvGrpSpPr>
          <p:cNvPr id="14" name="Group 13">
            <a:extLst>
              <a:ext uri="{FF2B5EF4-FFF2-40B4-BE49-F238E27FC236}">
                <a16:creationId xmlns:a16="http://schemas.microsoft.com/office/drawing/2014/main" id="{EFEB16A0-434F-4A55-A571-EFA89ACD0694}"/>
              </a:ext>
            </a:extLst>
          </p:cNvPr>
          <p:cNvGrpSpPr/>
          <p:nvPr/>
        </p:nvGrpSpPr>
        <p:grpSpPr>
          <a:xfrm>
            <a:off x="3647888" y="5288568"/>
            <a:ext cx="4089581" cy="564634"/>
            <a:chOff x="3547769" y="5594910"/>
            <a:chExt cx="2517992" cy="564634"/>
          </a:xfrm>
        </p:grpSpPr>
        <p:sp>
          <p:nvSpPr>
            <p:cNvPr id="27" name="Rectangle 26">
              <a:extLst>
                <a:ext uri="{FF2B5EF4-FFF2-40B4-BE49-F238E27FC236}">
                  <a16:creationId xmlns:a16="http://schemas.microsoft.com/office/drawing/2014/main" id="{854902E9-394C-493F-AAE5-0F19767239F1}"/>
                </a:ext>
              </a:extLst>
            </p:cNvPr>
            <p:cNvSpPr/>
            <p:nvPr/>
          </p:nvSpPr>
          <p:spPr>
            <a:xfrm>
              <a:off x="3547772" y="5594910"/>
              <a:ext cx="1844869" cy="400110"/>
            </a:xfrm>
            <a:prstGeom prst="rect">
              <a:avLst/>
            </a:prstGeom>
            <a:noFill/>
          </p:spPr>
          <p:txBody>
            <a:bodyPr wrap="none" lIns="91440" tIns="45720" rIns="91440" bIns="4572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000" dirty="0">
                  <a:ln w="0"/>
                  <a:solidFill>
                    <a:prstClr val="white"/>
                  </a:solidFill>
                  <a:latin typeface="Montserrat SemiBold" panose="00000700000000000000" pitchFamily="2" charset="0"/>
                </a:rPr>
                <a:t>DOA PERSEMBAHAN</a:t>
              </a:r>
              <a:endParaRPr kumimoji="0" lang="id-ID" sz="2000" b="0" i="0" u="none" strike="noStrike" kern="1200" cap="none" spc="0" normalizeH="0" baseline="0" noProof="0" dirty="0">
                <a:ln w="0"/>
                <a:solidFill>
                  <a:prstClr val="white"/>
                </a:solidFill>
                <a:effectLst/>
                <a:uLnTx/>
                <a:uFillTx/>
                <a:latin typeface="Montserrat SemiBold" panose="00000700000000000000" pitchFamily="2" charset="0"/>
                <a:ea typeface="+mn-ea"/>
                <a:cs typeface="+mn-cs"/>
              </a:endParaRPr>
            </a:p>
          </p:txBody>
        </p:sp>
        <p:sp>
          <p:nvSpPr>
            <p:cNvPr id="28" name="Rectangle 27">
              <a:extLst>
                <a:ext uri="{FF2B5EF4-FFF2-40B4-BE49-F238E27FC236}">
                  <a16:creationId xmlns:a16="http://schemas.microsoft.com/office/drawing/2014/main" id="{08508F71-ED78-4BC3-832A-C78930F1B964}"/>
                </a:ext>
              </a:extLst>
            </p:cNvPr>
            <p:cNvSpPr/>
            <p:nvPr/>
          </p:nvSpPr>
          <p:spPr>
            <a:xfrm>
              <a:off x="3547769" y="5882545"/>
              <a:ext cx="2517992" cy="276999"/>
            </a:xfrm>
            <a:prstGeom prst="rect">
              <a:avLst/>
            </a:prstGeom>
            <a:noFill/>
          </p:spPr>
          <p:txBody>
            <a:bodyPr wrap="none" lIns="91440" tIns="45720" rIns="91440" bIns="4572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1" u="none" strike="noStrike" kern="1200" cap="none" spc="0" normalizeH="0" baseline="0" noProof="1">
                  <a:ln w="0"/>
                  <a:solidFill>
                    <a:prstClr val="white"/>
                  </a:solidFill>
                  <a:effectLst/>
                  <a:uLnTx/>
                  <a:uFillTx/>
                  <a:latin typeface="Montserrat" panose="00000500000000000000" pitchFamily="2" charset="0"/>
                  <a:ea typeface="+mn-ea"/>
                  <a:cs typeface="+mn-cs"/>
                </a:rPr>
                <a:t>Ibadah Kenaikan Tuhan Yesus – HKBP Jatinegara</a:t>
              </a:r>
              <a:endParaRPr kumimoji="0" lang="id-ID" sz="1200" b="0" i="1" u="none" strike="noStrike" kern="1200" cap="none" spc="0" normalizeH="0" baseline="0" noProof="1">
                <a:ln w="0"/>
                <a:solidFill>
                  <a:prstClr val="white"/>
                </a:solidFill>
                <a:effectLst/>
                <a:uLnTx/>
                <a:uFillTx/>
                <a:latin typeface="Montserrat" panose="00000500000000000000" pitchFamily="2" charset="0"/>
                <a:ea typeface="+mn-ea"/>
                <a:cs typeface="+mn-cs"/>
              </a:endParaRPr>
            </a:p>
          </p:txBody>
        </p:sp>
      </p:grpSp>
      <p:pic>
        <p:nvPicPr>
          <p:cNvPr id="10" name="Picture 9" descr="A blue church with white crosses&#10;&#10;Description automatically generated">
            <a:extLst>
              <a:ext uri="{FF2B5EF4-FFF2-40B4-BE49-F238E27FC236}">
                <a16:creationId xmlns:a16="http://schemas.microsoft.com/office/drawing/2014/main" id="{4E40EFA1-B2C4-0F15-BDF0-0EC2159C70F2}"/>
              </a:ext>
            </a:extLst>
          </p:cNvPr>
          <p:cNvPicPr>
            <a:picLocks noGrp="1" noRot="1" noChangeAspect="1" noMove="1" noResize="1" noEditPoints="1" noAdjustHandles="1" noChangeArrowheads="1" noChangeShapeType="1" noCrop="1"/>
          </p:cNvPicPr>
          <p:nvPr/>
        </p:nvPicPr>
        <p:blipFill>
          <a:blip r:embed="rId7">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2514042" y="5342975"/>
            <a:ext cx="650686" cy="426134"/>
          </a:xfrm>
          <a:prstGeom prst="rect">
            <a:avLst/>
          </a:prstGeom>
          <a:effectLst>
            <a:innerShdw blurRad="114300">
              <a:prstClr val="black">
                <a:alpha val="75000"/>
              </a:prstClr>
            </a:innerShdw>
          </a:effectLst>
        </p:spPr>
      </p:pic>
    </p:spTree>
    <p:extLst>
      <p:ext uri="{BB962C8B-B14F-4D97-AF65-F5344CB8AC3E}">
        <p14:creationId xmlns:p14="http://schemas.microsoft.com/office/powerpoint/2010/main" val="33026732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4672" fill="hold"/>
                                        <p:tgtEl>
                                          <p:spTgt spid="8"/>
                                        </p:tgtEl>
                                      </p:cBhvr>
                                    </p:cmd>
                                  </p:childTnLst>
                                </p:cTn>
                              </p:par>
                              <p:par>
                                <p:cTn id="7" presetID="10" presetClass="entr" presetSubtype="0" fill="hold" nodeType="withEffect">
                                  <p:stCondLst>
                                    <p:cond delay="1750"/>
                                  </p:stCondLst>
                                  <p:childTnLst>
                                    <p:set>
                                      <p:cBhvr>
                                        <p:cTn id="8" dur="1" fill="hold">
                                          <p:stCondLst>
                                            <p:cond delay="0"/>
                                          </p:stCondLst>
                                        </p:cTn>
                                        <p:tgtEl>
                                          <p:spTgt spid="6"/>
                                        </p:tgtEl>
                                        <p:attrNameLst>
                                          <p:attrName>style.visibility</p:attrName>
                                        </p:attrNameLst>
                                      </p:cBhvr>
                                      <p:to>
                                        <p:strVal val="visible"/>
                                      </p:to>
                                    </p:set>
                                    <p:animEffect transition="in" filter="fade">
                                      <p:cBhvr>
                                        <p:cTn id="9" dur="500"/>
                                        <p:tgtEl>
                                          <p:spTgt spid="6"/>
                                        </p:tgtEl>
                                      </p:cBhvr>
                                    </p:animEffect>
                                  </p:childTnLst>
                                </p:cTn>
                              </p:par>
                              <p:par>
                                <p:cTn id="10" presetID="9" presetClass="entr" presetSubtype="0" fill="hold" nodeType="withEffect">
                                  <p:stCondLst>
                                    <p:cond delay="1750"/>
                                  </p:stCondLst>
                                  <p:childTnLst>
                                    <p:set>
                                      <p:cBhvr>
                                        <p:cTn id="11" dur="1" fill="hold">
                                          <p:stCondLst>
                                            <p:cond delay="0"/>
                                          </p:stCondLst>
                                        </p:cTn>
                                        <p:tgtEl>
                                          <p:spTgt spid="14"/>
                                        </p:tgtEl>
                                        <p:attrNameLst>
                                          <p:attrName>style.visibility</p:attrName>
                                        </p:attrNameLst>
                                      </p:cBhvr>
                                      <p:to>
                                        <p:strVal val="visible"/>
                                      </p:to>
                                    </p:set>
                                    <p:animEffect transition="in" filter="dissolve">
                                      <p:cBhvr>
                                        <p:cTn id="12" dur="500"/>
                                        <p:tgtEl>
                                          <p:spTgt spid="14"/>
                                        </p:tgtEl>
                                      </p:cBhvr>
                                    </p:animEffect>
                                  </p:childTnLst>
                                </p:cTn>
                              </p:par>
                              <p:par>
                                <p:cTn id="13" presetID="9" presetClass="entr" presetSubtype="0" fill="hold" nodeType="withEffect">
                                  <p:stCondLst>
                                    <p:cond delay="1750"/>
                                  </p:stCondLst>
                                  <p:childTnLst>
                                    <p:set>
                                      <p:cBhvr>
                                        <p:cTn id="14" dur="1" fill="hold">
                                          <p:stCondLst>
                                            <p:cond delay="0"/>
                                          </p:stCondLst>
                                        </p:cTn>
                                        <p:tgtEl>
                                          <p:spTgt spid="10"/>
                                        </p:tgtEl>
                                        <p:attrNameLst>
                                          <p:attrName>style.visibility</p:attrName>
                                        </p:attrNameLst>
                                      </p:cBhvr>
                                      <p:to>
                                        <p:strVal val="visible"/>
                                      </p:to>
                                    </p:set>
                                    <p:animEffect transition="in" filter="dissolve">
                                      <p:cBhvr>
                                        <p:cTn id="15"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video>
              <p:cMediaNode vol="80000" mute="1">
                <p:cTn id="16" fill="hold" display="0">
                  <p:stCondLst>
                    <p:cond delay="indefinite"/>
                  </p:stCondLst>
                </p:cTn>
                <p:tgtEl>
                  <p:spTgt spid="8"/>
                </p:tgtEl>
              </p:cMediaNode>
            </p:video>
          </p:childTnLst>
        </p:cTn>
      </p:par>
    </p:tnLst>
  </p:timing>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31095F5B-0EF1-4FFF-96D1-3A64E1B1597A}"/>
              </a:ext>
            </a:extLst>
          </p:cNvPr>
          <p:cNvSpPr>
            <a:spLocks noGrp="1" noRot="1" noMove="1" noResize="1" noEditPoints="1" noAdjustHandles="1" noChangeArrowheads="1" noChangeShapeType="1"/>
          </p:cNvSpPr>
          <p:nvPr/>
        </p:nvSpPr>
        <p:spPr>
          <a:xfrm>
            <a:off x="0" y="0"/>
            <a:ext cx="12192000" cy="6857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 name="Rectangle 4">
            <a:extLst>
              <a:ext uri="{FF2B5EF4-FFF2-40B4-BE49-F238E27FC236}">
                <a16:creationId xmlns:a16="http://schemas.microsoft.com/office/drawing/2014/main" id="{1FCE3353-31B6-4E0B-B08D-01F824E02C9C}"/>
              </a:ext>
            </a:extLst>
          </p:cNvPr>
          <p:cNvSpPr>
            <a:spLocks noGrp="1" noRot="1" noMove="1" noResize="1" noEditPoints="1" noAdjustHandles="1" noChangeArrowheads="1" noChangeShapeType="1"/>
          </p:cNvSpPr>
          <p:nvPr/>
        </p:nvSpPr>
        <p:spPr>
          <a:xfrm>
            <a:off x="769620" y="5186053"/>
            <a:ext cx="10652760" cy="1205221"/>
          </a:xfrm>
          <a:prstGeom prst="rect">
            <a:avLst/>
          </a:prstGeom>
          <a:gradFill flip="none" rotWithShape="1">
            <a:gsLst>
              <a:gs pos="50000">
                <a:srgbClr val="DFE7F5"/>
              </a:gs>
              <a:gs pos="0">
                <a:schemeClr val="bg1"/>
              </a:gs>
              <a:gs pos="100000">
                <a:schemeClr val="bg1"/>
              </a:gs>
            </a:gsLst>
            <a:lin ang="81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 name="Rectangle: Top Corners Rounded 5">
            <a:extLst>
              <a:ext uri="{FF2B5EF4-FFF2-40B4-BE49-F238E27FC236}">
                <a16:creationId xmlns:a16="http://schemas.microsoft.com/office/drawing/2014/main" id="{3883AAA7-9B31-4E11-9030-5A1E1B776093}"/>
              </a:ext>
            </a:extLst>
          </p:cNvPr>
          <p:cNvSpPr>
            <a:spLocks noGrp="1" noRot="1" noMove="1" noResize="1" noEditPoints="1" noAdjustHandles="1" noChangeArrowheads="1" noChangeShapeType="1"/>
          </p:cNvSpPr>
          <p:nvPr/>
        </p:nvSpPr>
        <p:spPr>
          <a:xfrm>
            <a:off x="1131528" y="5008797"/>
            <a:ext cx="2377922" cy="355276"/>
          </a:xfrm>
          <a:prstGeom prst="round2SameRect">
            <a:avLst>
              <a:gd name="adj1" fmla="val 0"/>
              <a:gd name="adj2" fmla="val 0"/>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144000" tIns="54000" rIns="144000" bIns="54000" rtlCol="0" anchor="ct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1">
                <a:ln>
                  <a:noFill/>
                </a:ln>
                <a:solidFill>
                  <a:prstClr val="white"/>
                </a:solidFill>
                <a:effectLst/>
                <a:uLnTx/>
                <a:uFillTx/>
                <a:latin typeface="Daytona" panose="020B0604030500040204" pitchFamily="34" charset="0"/>
                <a:ea typeface="+mn-ea"/>
                <a:cs typeface="+mn-cs"/>
              </a:rPr>
              <a:t>semua menyanyikan</a:t>
            </a:r>
            <a:endParaRPr kumimoji="0" lang="id-ID" sz="1600" b="1" i="0" u="none" strike="noStrike" kern="1200" cap="none" spc="0" normalizeH="0" baseline="0" noProof="1">
              <a:ln>
                <a:noFill/>
              </a:ln>
              <a:solidFill>
                <a:prstClr val="white"/>
              </a:solidFill>
              <a:effectLst/>
              <a:uLnTx/>
              <a:uFillTx/>
              <a:latin typeface="Daytona" panose="020B0604030500040204" pitchFamily="34" charset="0"/>
              <a:ea typeface="+mn-ea"/>
              <a:cs typeface="+mn-cs"/>
            </a:endParaRPr>
          </a:p>
        </p:txBody>
      </p:sp>
      <p:sp>
        <p:nvSpPr>
          <p:cNvPr id="3" name="Rectangle 2">
            <a:extLst>
              <a:ext uri="{FF2B5EF4-FFF2-40B4-BE49-F238E27FC236}">
                <a16:creationId xmlns:a16="http://schemas.microsoft.com/office/drawing/2014/main" id="{6D65E329-5D51-92BC-C6BE-DB94F1314BB7}"/>
              </a:ext>
            </a:extLst>
          </p:cNvPr>
          <p:cNvSpPr>
            <a:spLocks noGrp="1" noRot="1" noChangeAspect="1" noMove="1" noResize="1" noEditPoints="1" noAdjustHandles="1" noChangeArrowheads="1" noChangeShapeType="1"/>
          </p:cNvSpPr>
          <p:nvPr/>
        </p:nvSpPr>
        <p:spPr>
          <a:xfrm>
            <a:off x="11269979" y="6241007"/>
            <a:ext cx="152401" cy="150267"/>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 name="Rectangle 3">
            <a:extLst>
              <a:ext uri="{FF2B5EF4-FFF2-40B4-BE49-F238E27FC236}">
                <a16:creationId xmlns:a16="http://schemas.microsoft.com/office/drawing/2014/main" id="{852ECF8B-F1C7-0129-84B7-F282246391EE}"/>
              </a:ext>
            </a:extLst>
          </p:cNvPr>
          <p:cNvSpPr>
            <a:spLocks noGrp="1" noRot="1" noChangeAspect="1" noMove="1" noResize="1" noEditPoints="1" noAdjustHandles="1" noChangeArrowheads="1" noChangeShapeType="1"/>
          </p:cNvSpPr>
          <p:nvPr/>
        </p:nvSpPr>
        <p:spPr>
          <a:xfrm>
            <a:off x="11269978" y="6090740"/>
            <a:ext cx="152401" cy="150267"/>
          </a:xfrm>
          <a:prstGeom prst="rect">
            <a:avLst/>
          </a:prstGeom>
          <a:solidFill>
            <a:schemeClr val="accent2">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 name="Rectangle 7">
            <a:extLst>
              <a:ext uri="{FF2B5EF4-FFF2-40B4-BE49-F238E27FC236}">
                <a16:creationId xmlns:a16="http://schemas.microsoft.com/office/drawing/2014/main" id="{437CD14B-F84B-CCBD-AD1C-E50B3498A7F4}"/>
              </a:ext>
            </a:extLst>
          </p:cNvPr>
          <p:cNvSpPr>
            <a:spLocks noGrp="1" noRot="1" noChangeAspect="1" noMove="1" noResize="1" noEditPoints="1" noAdjustHandles="1" noChangeArrowheads="1" noChangeShapeType="1"/>
          </p:cNvSpPr>
          <p:nvPr/>
        </p:nvSpPr>
        <p:spPr>
          <a:xfrm>
            <a:off x="11117576" y="6241006"/>
            <a:ext cx="152401" cy="150267"/>
          </a:xfrm>
          <a:prstGeom prst="rect">
            <a:avLst/>
          </a:prstGeom>
          <a:solidFill>
            <a:schemeClr val="accent2">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nvGrpSpPr>
          <p:cNvPr id="14" name="Group 13">
            <a:extLst>
              <a:ext uri="{FF2B5EF4-FFF2-40B4-BE49-F238E27FC236}">
                <a16:creationId xmlns:a16="http://schemas.microsoft.com/office/drawing/2014/main" id="{CEBFB613-A8E6-6FA7-2F86-E62DC39CB5DA}"/>
              </a:ext>
            </a:extLst>
          </p:cNvPr>
          <p:cNvGrpSpPr>
            <a:grpSpLocks noGrp="1" noUngrp="1" noRot="1" noChangeAspect="1" noMove="1" noResize="1"/>
          </p:cNvGrpSpPr>
          <p:nvPr/>
        </p:nvGrpSpPr>
        <p:grpSpPr>
          <a:xfrm>
            <a:off x="769620" y="5007634"/>
            <a:ext cx="361909" cy="356839"/>
            <a:chOff x="666745" y="5063939"/>
            <a:chExt cx="304804" cy="300534"/>
          </a:xfrm>
        </p:grpSpPr>
        <p:sp>
          <p:nvSpPr>
            <p:cNvPr id="9" name="Rectangle 8">
              <a:extLst>
                <a:ext uri="{FF2B5EF4-FFF2-40B4-BE49-F238E27FC236}">
                  <a16:creationId xmlns:a16="http://schemas.microsoft.com/office/drawing/2014/main" id="{218C2F43-5253-66F2-C3F3-CBF1B1B1CD75}"/>
                </a:ext>
              </a:extLst>
            </p:cNvPr>
            <p:cNvSpPr>
              <a:spLocks noGrp="1" noRot="1" noChangeAspect="1" noMove="1" noResize="1" noEditPoints="1" noAdjustHandles="1" noChangeArrowheads="1" noChangeShapeType="1"/>
            </p:cNvSpPr>
            <p:nvPr/>
          </p:nvSpPr>
          <p:spPr>
            <a:xfrm>
              <a:off x="819148" y="5214206"/>
              <a:ext cx="152401" cy="150267"/>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Rectangle 9">
              <a:extLst>
                <a:ext uri="{FF2B5EF4-FFF2-40B4-BE49-F238E27FC236}">
                  <a16:creationId xmlns:a16="http://schemas.microsoft.com/office/drawing/2014/main" id="{89676D25-7806-C01C-299F-D68840A576D3}"/>
                </a:ext>
              </a:extLst>
            </p:cNvPr>
            <p:cNvSpPr>
              <a:spLocks noGrp="1" noRot="1" noChangeAspect="1" noMove="1" noResize="1" noEditPoints="1" noAdjustHandles="1" noChangeArrowheads="1" noChangeShapeType="1"/>
            </p:cNvSpPr>
            <p:nvPr/>
          </p:nvSpPr>
          <p:spPr>
            <a:xfrm>
              <a:off x="819147" y="5063939"/>
              <a:ext cx="152401" cy="150267"/>
            </a:xfrm>
            <a:prstGeom prst="rect">
              <a:avLst/>
            </a:prstGeom>
            <a:solidFill>
              <a:schemeClr val="accent2">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Rectangle 12">
              <a:extLst>
                <a:ext uri="{FF2B5EF4-FFF2-40B4-BE49-F238E27FC236}">
                  <a16:creationId xmlns:a16="http://schemas.microsoft.com/office/drawing/2014/main" id="{8A16A0C0-81F7-BDA9-3E79-E9B8D82784F1}"/>
                </a:ext>
              </a:extLst>
            </p:cNvPr>
            <p:cNvSpPr>
              <a:spLocks noGrp="1" noRot="1" noChangeAspect="1" noMove="1" noResize="1" noEditPoints="1" noAdjustHandles="1" noChangeArrowheads="1" noChangeShapeType="1"/>
            </p:cNvSpPr>
            <p:nvPr/>
          </p:nvSpPr>
          <p:spPr>
            <a:xfrm>
              <a:off x="666745" y="5214205"/>
              <a:ext cx="152401" cy="150267"/>
            </a:xfrm>
            <a:prstGeom prst="rect">
              <a:avLst/>
            </a:prstGeom>
            <a:solidFill>
              <a:schemeClr val="accent2">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
        <p:nvSpPr>
          <p:cNvPr id="15" name="Rectangle 14">
            <a:extLst>
              <a:ext uri="{FF2B5EF4-FFF2-40B4-BE49-F238E27FC236}">
                <a16:creationId xmlns:a16="http://schemas.microsoft.com/office/drawing/2014/main" id="{1F71C05C-4811-CD06-E099-8C6F050E4828}"/>
              </a:ext>
            </a:extLst>
          </p:cNvPr>
          <p:cNvSpPr/>
          <p:nvPr/>
        </p:nvSpPr>
        <p:spPr>
          <a:xfrm>
            <a:off x="2203757" y="5397334"/>
            <a:ext cx="7784502" cy="954107"/>
          </a:xfrm>
          <a:prstGeom prst="rect">
            <a:avLst/>
          </a:prstGeom>
          <a:noFill/>
        </p:spPr>
        <p:txBody>
          <a:bodyPr wrap="none" lIns="91440" tIns="45720" rIns="91440" bIns="4572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1" u="none" strike="noStrike" kern="1200" cap="none" spc="0" normalizeH="0" baseline="0" noProof="0" dirty="0" err="1">
                <a:ln w="0"/>
                <a:solidFill>
                  <a:prstClr val="black"/>
                </a:solidFill>
                <a:effectLst/>
                <a:uLnTx/>
                <a:uFillTx/>
                <a:latin typeface="Daytona" panose="020B0604030500040204" pitchFamily="34" charset="0"/>
              </a:rPr>
              <a:t>Tuhan</a:t>
            </a:r>
            <a:r>
              <a:rPr kumimoji="0" lang="en-US" sz="2800" b="1" i="1" u="none" strike="noStrike" kern="1200" cap="none" spc="0" normalizeH="0" baseline="0" noProof="0" dirty="0">
                <a:ln w="0"/>
                <a:solidFill>
                  <a:prstClr val="black"/>
                </a:solidFill>
                <a:effectLst/>
                <a:uLnTx/>
                <a:uFillTx/>
                <a:latin typeface="Daytona" panose="020B0604030500040204" pitchFamily="34" charset="0"/>
              </a:rPr>
              <a:t>, </a:t>
            </a:r>
            <a:r>
              <a:rPr kumimoji="0" lang="en-US" sz="2800" b="1" i="1" u="none" strike="noStrike" kern="1200" cap="none" spc="0" normalizeH="0" baseline="0" noProof="0" dirty="0" err="1">
                <a:ln w="0"/>
                <a:solidFill>
                  <a:prstClr val="black"/>
                </a:solidFill>
                <a:effectLst/>
                <a:uLnTx/>
                <a:uFillTx/>
                <a:latin typeface="Daytona" panose="020B0604030500040204" pitchFamily="34" charset="0"/>
              </a:rPr>
              <a:t>KaruniaMu</a:t>
            </a:r>
            <a:r>
              <a:rPr kumimoji="0" lang="en-US" sz="2800" b="1" i="1" u="none" strike="noStrike" kern="1200" cap="none" spc="0" normalizeH="0" baseline="0" noProof="0" dirty="0">
                <a:ln w="0"/>
                <a:solidFill>
                  <a:prstClr val="black"/>
                </a:solidFill>
                <a:effectLst/>
                <a:uLnTx/>
                <a:uFillTx/>
                <a:latin typeface="Daytona" panose="020B0604030500040204" pitchFamily="34" charset="0"/>
              </a:rPr>
              <a:t>: </a:t>
            </a:r>
            <a:r>
              <a:rPr kumimoji="0" lang="en-US" sz="2800" b="1" i="1" u="none" strike="noStrike" kern="1200" cap="none" spc="0" normalizeH="0" baseline="0" noProof="0" dirty="0" err="1">
                <a:ln w="0"/>
                <a:solidFill>
                  <a:prstClr val="black"/>
                </a:solidFill>
                <a:effectLst/>
                <a:uLnTx/>
                <a:uFillTx/>
                <a:latin typeface="Daytona" panose="020B0604030500040204" pitchFamily="34" charset="0"/>
              </a:rPr>
              <a:t>Roh</a:t>
            </a:r>
            <a:r>
              <a:rPr kumimoji="0" lang="en-US" sz="2800" b="1" i="1" u="none" strike="noStrike" kern="1200" cap="none" spc="0" normalizeH="0" baseline="0" noProof="0" dirty="0">
                <a:ln w="0"/>
                <a:solidFill>
                  <a:prstClr val="black"/>
                </a:solidFill>
                <a:effectLst/>
                <a:uLnTx/>
                <a:uFillTx/>
                <a:latin typeface="Daytona" panose="020B0604030500040204" pitchFamily="34" charset="0"/>
              </a:rPr>
              <a:t> dan </a:t>
            </a:r>
            <a:r>
              <a:rPr kumimoji="0" lang="en-US" sz="2800" b="1" i="1" u="none" strike="noStrike" kern="1200" cap="none" spc="0" normalizeH="0" baseline="0" noProof="0" dirty="0" err="1">
                <a:ln w="0"/>
                <a:solidFill>
                  <a:prstClr val="black"/>
                </a:solidFill>
                <a:effectLst/>
                <a:uLnTx/>
                <a:uFillTx/>
                <a:latin typeface="Daytona" panose="020B0604030500040204" pitchFamily="34" charset="0"/>
              </a:rPr>
              <a:t>jiwaku</a:t>
            </a:r>
            <a:r>
              <a:rPr kumimoji="0" lang="en-US" sz="2800" b="1" i="1" u="none" strike="noStrike" kern="1200" cap="none" spc="0" normalizeH="0" baseline="0" noProof="0" dirty="0">
                <a:ln w="0"/>
                <a:solidFill>
                  <a:prstClr val="black"/>
                </a:solidFill>
                <a:effectLst/>
                <a:uLnTx/>
                <a:uFillTx/>
                <a:latin typeface="Daytona" panose="020B0604030500040204" pitchFamily="34" charset="0"/>
              </a:rPr>
              <a:t> </a:t>
            </a:r>
            <a:r>
              <a:rPr kumimoji="0" lang="en-US" sz="2800" b="1" i="1" u="none" strike="noStrike" kern="1200" cap="none" spc="0" normalizeH="0" baseline="0" noProof="0" dirty="0" err="1">
                <a:ln w="0"/>
                <a:solidFill>
                  <a:prstClr val="black"/>
                </a:solidFill>
                <a:effectLst/>
                <a:uLnTx/>
                <a:uFillTx/>
                <a:latin typeface="Daytona" panose="020B0604030500040204" pitchFamily="34" charset="0"/>
              </a:rPr>
              <a:t>semua</a:t>
            </a:r>
            <a:r>
              <a:rPr kumimoji="0" lang="en-US" sz="2800" b="1" i="1" u="none" strike="noStrike" kern="1200" cap="none" spc="0" normalizeH="0" baseline="0" noProof="0" dirty="0">
                <a:ln w="0"/>
                <a:solidFill>
                  <a:prstClr val="black"/>
                </a:solidFill>
                <a:effectLst/>
                <a:uLnTx/>
                <a:uFillTx/>
                <a:latin typeface="Daytona" panose="020B0604030500040204" pitchFamily="34" charset="0"/>
              </a:rPr>
              <a:t>;</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2800" b="1" i="1" dirty="0" err="1">
                <a:ln w="0"/>
                <a:solidFill>
                  <a:prstClr val="black"/>
                </a:solidFill>
                <a:latin typeface="Daytona" panose="020B0604030500040204" pitchFamily="34" charset="0"/>
              </a:rPr>
              <a:t>Nyawa</a:t>
            </a:r>
            <a:r>
              <a:rPr lang="en-US" sz="2800" b="1" i="1" dirty="0">
                <a:ln w="0"/>
                <a:solidFill>
                  <a:prstClr val="black"/>
                </a:solidFill>
                <a:latin typeface="Daytona" panose="020B0604030500040204" pitchFamily="34" charset="0"/>
              </a:rPr>
              <a:t> juga </a:t>
            </a:r>
            <a:r>
              <a:rPr lang="en-US" sz="2800" b="1" i="1" dirty="0" err="1">
                <a:ln w="0"/>
                <a:solidFill>
                  <a:prstClr val="black"/>
                </a:solidFill>
                <a:latin typeface="Daytona" panose="020B0604030500040204" pitchFamily="34" charset="0"/>
              </a:rPr>
              <a:t>hidupku</a:t>
            </a:r>
            <a:r>
              <a:rPr lang="en-US" sz="2800" b="1" i="1" dirty="0">
                <a:ln w="0"/>
                <a:solidFill>
                  <a:prstClr val="black"/>
                </a:solidFill>
                <a:latin typeface="Daytona" panose="020B0604030500040204" pitchFamily="34" charset="0"/>
              </a:rPr>
              <a:t>; </a:t>
            </a:r>
            <a:r>
              <a:rPr lang="en-US" sz="2800" b="1" i="1" dirty="0" err="1">
                <a:ln w="0"/>
                <a:solidFill>
                  <a:prstClr val="black"/>
                </a:solidFill>
                <a:latin typeface="Daytona" panose="020B0604030500040204" pitchFamily="34" charset="0"/>
              </a:rPr>
              <a:t>Harta</a:t>
            </a:r>
            <a:r>
              <a:rPr lang="en-US" sz="2800" b="1" i="1" dirty="0">
                <a:ln w="0"/>
                <a:solidFill>
                  <a:prstClr val="black"/>
                </a:solidFill>
                <a:latin typeface="Daytona" panose="020B0604030500040204" pitchFamily="34" charset="0"/>
              </a:rPr>
              <a:t> </a:t>
            </a:r>
            <a:r>
              <a:rPr lang="en-US" sz="2800" b="1" i="1" dirty="0" err="1">
                <a:ln w="0"/>
                <a:solidFill>
                  <a:prstClr val="black"/>
                </a:solidFill>
                <a:latin typeface="Daytona" panose="020B0604030500040204" pitchFamily="34" charset="0"/>
              </a:rPr>
              <a:t>milikku</a:t>
            </a:r>
            <a:r>
              <a:rPr lang="en-US" sz="2800" b="1" i="1" dirty="0">
                <a:ln w="0"/>
                <a:solidFill>
                  <a:prstClr val="black"/>
                </a:solidFill>
                <a:latin typeface="Daytona" panose="020B0604030500040204" pitchFamily="34" charset="0"/>
              </a:rPr>
              <a:t> </a:t>
            </a:r>
            <a:r>
              <a:rPr lang="en-US" sz="2800" b="1" i="1" dirty="0" err="1">
                <a:ln w="0"/>
                <a:solidFill>
                  <a:prstClr val="black"/>
                </a:solidFill>
                <a:latin typeface="Daytona" panose="020B0604030500040204" pitchFamily="34" charset="0"/>
              </a:rPr>
              <a:t>semua</a:t>
            </a:r>
            <a:r>
              <a:rPr lang="en-US" sz="2800" b="1" i="1" dirty="0">
                <a:ln w="0"/>
                <a:solidFill>
                  <a:prstClr val="black"/>
                </a:solidFill>
                <a:latin typeface="Daytona" panose="020B0604030500040204" pitchFamily="34" charset="0"/>
              </a:rPr>
              <a:t>.</a:t>
            </a:r>
            <a:endParaRPr kumimoji="0" lang="fr-FR" sz="2800" b="1" i="1" u="none" strike="noStrike" kern="1200" cap="none" spc="0" normalizeH="0" baseline="0" noProof="0" dirty="0">
              <a:ln w="0"/>
              <a:solidFill>
                <a:prstClr val="black"/>
              </a:solidFill>
              <a:effectLst/>
              <a:uLnTx/>
              <a:uFillTx/>
              <a:latin typeface="Daytona" panose="020B0604030500040204" pitchFamily="34" charset="0"/>
            </a:endParaRPr>
          </a:p>
        </p:txBody>
      </p:sp>
    </p:spTree>
    <p:extLst>
      <p:ext uri="{BB962C8B-B14F-4D97-AF65-F5344CB8AC3E}">
        <p14:creationId xmlns:p14="http://schemas.microsoft.com/office/powerpoint/2010/main" val="4290359004"/>
      </p:ext>
    </p:extLst>
  </p:cSld>
  <p:clrMapOvr>
    <a:masterClrMapping/>
  </p:clrMapOvr>
  <p:transition>
    <p:fade/>
  </p:transition>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31095F5B-0EF1-4FFF-96D1-3A64E1B1597A}"/>
              </a:ext>
            </a:extLst>
          </p:cNvPr>
          <p:cNvSpPr>
            <a:spLocks noGrp="1" noRot="1" noMove="1" noResize="1" noEditPoints="1" noAdjustHandles="1" noChangeArrowheads="1" noChangeShapeType="1"/>
          </p:cNvSpPr>
          <p:nvPr/>
        </p:nvSpPr>
        <p:spPr>
          <a:xfrm>
            <a:off x="0" y="0"/>
            <a:ext cx="12192000" cy="6857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 name="Rectangle 4">
            <a:extLst>
              <a:ext uri="{FF2B5EF4-FFF2-40B4-BE49-F238E27FC236}">
                <a16:creationId xmlns:a16="http://schemas.microsoft.com/office/drawing/2014/main" id="{1FCE3353-31B6-4E0B-B08D-01F824E02C9C}"/>
              </a:ext>
            </a:extLst>
          </p:cNvPr>
          <p:cNvSpPr>
            <a:spLocks noGrp="1" noRot="1" noMove="1" noResize="1" noEditPoints="1" noAdjustHandles="1" noChangeArrowheads="1" noChangeShapeType="1"/>
          </p:cNvSpPr>
          <p:nvPr/>
        </p:nvSpPr>
        <p:spPr>
          <a:xfrm>
            <a:off x="769620" y="5186053"/>
            <a:ext cx="10652760" cy="1205221"/>
          </a:xfrm>
          <a:prstGeom prst="rect">
            <a:avLst/>
          </a:prstGeom>
          <a:gradFill flip="none" rotWithShape="1">
            <a:gsLst>
              <a:gs pos="50000">
                <a:srgbClr val="DFE7F5"/>
              </a:gs>
              <a:gs pos="0">
                <a:schemeClr val="bg1"/>
              </a:gs>
              <a:gs pos="100000">
                <a:schemeClr val="bg1"/>
              </a:gs>
            </a:gsLst>
            <a:lin ang="81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Rectangle 1">
            <a:extLst>
              <a:ext uri="{FF2B5EF4-FFF2-40B4-BE49-F238E27FC236}">
                <a16:creationId xmlns:a16="http://schemas.microsoft.com/office/drawing/2014/main" id="{9C35FE96-29D3-4A50-94E7-95A0C76BF0D5}"/>
              </a:ext>
            </a:extLst>
          </p:cNvPr>
          <p:cNvSpPr/>
          <p:nvPr/>
        </p:nvSpPr>
        <p:spPr>
          <a:xfrm>
            <a:off x="1976932" y="5527053"/>
            <a:ext cx="8238153" cy="523220"/>
          </a:xfrm>
          <a:prstGeom prst="rect">
            <a:avLst/>
          </a:prstGeom>
          <a:noFill/>
        </p:spPr>
        <p:txBody>
          <a:bodyPr wrap="none" lIns="91440" tIns="45720" rIns="91440" bIns="4572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t-BR" sz="2800" b="1" i="1" u="none" strike="noStrike" kern="1200" cap="none" spc="0" normalizeH="0" baseline="0" noProof="0" dirty="0">
                <a:ln w="0"/>
                <a:solidFill>
                  <a:prstClr val="black"/>
                </a:solidFill>
                <a:effectLst/>
                <a:uLnTx/>
                <a:uFillTx/>
                <a:latin typeface="Daytona" panose="020B0604030500040204" pitchFamily="34" charset="0"/>
                <a:ea typeface="+mn-ea"/>
                <a:cs typeface="Arial" panose="020B0604020202020204" pitchFamily="34" charset="0"/>
              </a:rPr>
              <a:t>‘Ku serahkan padaMu untuk s’lama-lamanya.</a:t>
            </a:r>
          </a:p>
        </p:txBody>
      </p:sp>
      <p:sp>
        <p:nvSpPr>
          <p:cNvPr id="6" name="Rectangle: Top Corners Rounded 5">
            <a:extLst>
              <a:ext uri="{FF2B5EF4-FFF2-40B4-BE49-F238E27FC236}">
                <a16:creationId xmlns:a16="http://schemas.microsoft.com/office/drawing/2014/main" id="{3883AAA7-9B31-4E11-9030-5A1E1B776093}"/>
              </a:ext>
            </a:extLst>
          </p:cNvPr>
          <p:cNvSpPr>
            <a:spLocks noGrp="1" noRot="1" noMove="1" noResize="1" noEditPoints="1" noAdjustHandles="1" noChangeArrowheads="1" noChangeShapeType="1"/>
          </p:cNvSpPr>
          <p:nvPr/>
        </p:nvSpPr>
        <p:spPr>
          <a:xfrm>
            <a:off x="1131528" y="5008797"/>
            <a:ext cx="2377922" cy="355276"/>
          </a:xfrm>
          <a:prstGeom prst="round2SameRect">
            <a:avLst>
              <a:gd name="adj1" fmla="val 0"/>
              <a:gd name="adj2" fmla="val 0"/>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144000" tIns="54000" rIns="144000" bIns="54000" rtlCol="0" anchor="ct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1">
                <a:ln>
                  <a:noFill/>
                </a:ln>
                <a:solidFill>
                  <a:prstClr val="white"/>
                </a:solidFill>
                <a:effectLst/>
                <a:uLnTx/>
                <a:uFillTx/>
                <a:latin typeface="Daytona" panose="020B0604030500040204" pitchFamily="34" charset="0"/>
                <a:ea typeface="+mn-ea"/>
                <a:cs typeface="+mn-cs"/>
              </a:rPr>
              <a:t>semua menyanyikan</a:t>
            </a:r>
            <a:endParaRPr kumimoji="0" lang="id-ID" sz="1600" b="1" i="0" u="none" strike="noStrike" kern="1200" cap="none" spc="0" normalizeH="0" baseline="0" noProof="1">
              <a:ln>
                <a:noFill/>
              </a:ln>
              <a:solidFill>
                <a:prstClr val="white"/>
              </a:solidFill>
              <a:effectLst/>
              <a:uLnTx/>
              <a:uFillTx/>
              <a:latin typeface="Daytona" panose="020B0604030500040204" pitchFamily="34" charset="0"/>
              <a:ea typeface="+mn-ea"/>
              <a:cs typeface="+mn-cs"/>
            </a:endParaRPr>
          </a:p>
        </p:txBody>
      </p:sp>
      <p:sp>
        <p:nvSpPr>
          <p:cNvPr id="3" name="Rectangle 2">
            <a:extLst>
              <a:ext uri="{FF2B5EF4-FFF2-40B4-BE49-F238E27FC236}">
                <a16:creationId xmlns:a16="http://schemas.microsoft.com/office/drawing/2014/main" id="{6D65E329-5D51-92BC-C6BE-DB94F1314BB7}"/>
              </a:ext>
            </a:extLst>
          </p:cNvPr>
          <p:cNvSpPr>
            <a:spLocks noGrp="1" noRot="1" noChangeAspect="1" noMove="1" noResize="1" noEditPoints="1" noAdjustHandles="1" noChangeArrowheads="1" noChangeShapeType="1"/>
          </p:cNvSpPr>
          <p:nvPr/>
        </p:nvSpPr>
        <p:spPr>
          <a:xfrm>
            <a:off x="11269979" y="6241007"/>
            <a:ext cx="152401" cy="150267"/>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 name="Rectangle 3">
            <a:extLst>
              <a:ext uri="{FF2B5EF4-FFF2-40B4-BE49-F238E27FC236}">
                <a16:creationId xmlns:a16="http://schemas.microsoft.com/office/drawing/2014/main" id="{852ECF8B-F1C7-0129-84B7-F282246391EE}"/>
              </a:ext>
            </a:extLst>
          </p:cNvPr>
          <p:cNvSpPr>
            <a:spLocks noGrp="1" noRot="1" noChangeAspect="1" noMove="1" noResize="1" noEditPoints="1" noAdjustHandles="1" noChangeArrowheads="1" noChangeShapeType="1"/>
          </p:cNvSpPr>
          <p:nvPr/>
        </p:nvSpPr>
        <p:spPr>
          <a:xfrm>
            <a:off x="11269978" y="6090740"/>
            <a:ext cx="152401" cy="150267"/>
          </a:xfrm>
          <a:prstGeom prst="rect">
            <a:avLst/>
          </a:prstGeom>
          <a:solidFill>
            <a:schemeClr val="accent2">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 name="Rectangle 7">
            <a:extLst>
              <a:ext uri="{FF2B5EF4-FFF2-40B4-BE49-F238E27FC236}">
                <a16:creationId xmlns:a16="http://schemas.microsoft.com/office/drawing/2014/main" id="{437CD14B-F84B-CCBD-AD1C-E50B3498A7F4}"/>
              </a:ext>
            </a:extLst>
          </p:cNvPr>
          <p:cNvSpPr>
            <a:spLocks noGrp="1" noRot="1" noChangeAspect="1" noMove="1" noResize="1" noEditPoints="1" noAdjustHandles="1" noChangeArrowheads="1" noChangeShapeType="1"/>
          </p:cNvSpPr>
          <p:nvPr/>
        </p:nvSpPr>
        <p:spPr>
          <a:xfrm>
            <a:off x="11117576" y="6241006"/>
            <a:ext cx="152401" cy="150267"/>
          </a:xfrm>
          <a:prstGeom prst="rect">
            <a:avLst/>
          </a:prstGeom>
          <a:solidFill>
            <a:schemeClr val="accent2">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nvGrpSpPr>
          <p:cNvPr id="14" name="Group 13">
            <a:extLst>
              <a:ext uri="{FF2B5EF4-FFF2-40B4-BE49-F238E27FC236}">
                <a16:creationId xmlns:a16="http://schemas.microsoft.com/office/drawing/2014/main" id="{CEBFB613-A8E6-6FA7-2F86-E62DC39CB5DA}"/>
              </a:ext>
            </a:extLst>
          </p:cNvPr>
          <p:cNvGrpSpPr>
            <a:grpSpLocks noGrp="1" noUngrp="1" noRot="1" noChangeAspect="1" noMove="1" noResize="1"/>
          </p:cNvGrpSpPr>
          <p:nvPr/>
        </p:nvGrpSpPr>
        <p:grpSpPr>
          <a:xfrm>
            <a:off x="769620" y="5007634"/>
            <a:ext cx="361909" cy="356839"/>
            <a:chOff x="666745" y="5063939"/>
            <a:chExt cx="304804" cy="300534"/>
          </a:xfrm>
        </p:grpSpPr>
        <p:sp>
          <p:nvSpPr>
            <p:cNvPr id="9" name="Rectangle 8">
              <a:extLst>
                <a:ext uri="{FF2B5EF4-FFF2-40B4-BE49-F238E27FC236}">
                  <a16:creationId xmlns:a16="http://schemas.microsoft.com/office/drawing/2014/main" id="{218C2F43-5253-66F2-C3F3-CBF1B1B1CD75}"/>
                </a:ext>
              </a:extLst>
            </p:cNvPr>
            <p:cNvSpPr>
              <a:spLocks noGrp="1" noRot="1" noChangeAspect="1" noMove="1" noResize="1" noEditPoints="1" noAdjustHandles="1" noChangeArrowheads="1" noChangeShapeType="1"/>
            </p:cNvSpPr>
            <p:nvPr/>
          </p:nvSpPr>
          <p:spPr>
            <a:xfrm>
              <a:off x="819148" y="5214206"/>
              <a:ext cx="152401" cy="150267"/>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Rectangle 9">
              <a:extLst>
                <a:ext uri="{FF2B5EF4-FFF2-40B4-BE49-F238E27FC236}">
                  <a16:creationId xmlns:a16="http://schemas.microsoft.com/office/drawing/2014/main" id="{89676D25-7806-C01C-299F-D68840A576D3}"/>
                </a:ext>
              </a:extLst>
            </p:cNvPr>
            <p:cNvSpPr>
              <a:spLocks noGrp="1" noRot="1" noChangeAspect="1" noMove="1" noResize="1" noEditPoints="1" noAdjustHandles="1" noChangeArrowheads="1" noChangeShapeType="1"/>
            </p:cNvSpPr>
            <p:nvPr/>
          </p:nvSpPr>
          <p:spPr>
            <a:xfrm>
              <a:off x="819147" y="5063939"/>
              <a:ext cx="152401" cy="150267"/>
            </a:xfrm>
            <a:prstGeom prst="rect">
              <a:avLst/>
            </a:prstGeom>
            <a:solidFill>
              <a:schemeClr val="accent2">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Rectangle 12">
              <a:extLst>
                <a:ext uri="{FF2B5EF4-FFF2-40B4-BE49-F238E27FC236}">
                  <a16:creationId xmlns:a16="http://schemas.microsoft.com/office/drawing/2014/main" id="{8A16A0C0-81F7-BDA9-3E79-E9B8D82784F1}"/>
                </a:ext>
              </a:extLst>
            </p:cNvPr>
            <p:cNvSpPr>
              <a:spLocks noGrp="1" noRot="1" noChangeAspect="1" noMove="1" noResize="1" noEditPoints="1" noAdjustHandles="1" noChangeArrowheads="1" noChangeShapeType="1"/>
            </p:cNvSpPr>
            <p:nvPr/>
          </p:nvSpPr>
          <p:spPr>
            <a:xfrm>
              <a:off x="666745" y="5214205"/>
              <a:ext cx="152401" cy="150267"/>
            </a:xfrm>
            <a:prstGeom prst="rect">
              <a:avLst/>
            </a:prstGeom>
            <a:solidFill>
              <a:schemeClr val="accent2">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Tree>
    <p:extLst>
      <p:ext uri="{BB962C8B-B14F-4D97-AF65-F5344CB8AC3E}">
        <p14:creationId xmlns:p14="http://schemas.microsoft.com/office/powerpoint/2010/main" val="111599888"/>
      </p:ext>
    </p:extLst>
  </p:cSld>
  <p:clrMapOvr>
    <a:masterClrMapping/>
  </p:clrMapOvr>
  <p:transition>
    <p:fade/>
  </p:transition>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Green Screen Overlay">
            <a:hlinkClick r:id="" action="ppaction://media"/>
            <a:extLst>
              <a:ext uri="{FF2B5EF4-FFF2-40B4-BE49-F238E27FC236}">
                <a16:creationId xmlns:a16="http://schemas.microsoft.com/office/drawing/2014/main" id="{C90003F9-CA64-5424-0F4C-BA04693007A5}"/>
              </a:ext>
            </a:extLst>
          </p:cNvPr>
          <p:cNvPicPr>
            <a:picLocks noGrp="1" noRot="1" noChangeAspect="1" noMove="1" noResize="1" noEditPoints="1" noAdjustHandles="1" noChangeArrowheads="1" noChangeShapeType="1" noCrop="1"/>
          </p:cNvPicPr>
          <p:nvPr>
            <a:videoFile r:link="rId2"/>
            <p:extLst>
              <p:ext uri="{DAA4B4D4-6D71-4841-9C94-3DE7FCFB9230}">
                <p14:media xmlns:p14="http://schemas.microsoft.com/office/powerpoint/2010/main" r:embed="rId1"/>
              </p:ext>
            </p:extLst>
          </p:nvPr>
        </p:nvPicPr>
        <p:blipFill>
          <a:blip r:embed="rId5"/>
          <a:stretch>
            <a:fillRect/>
          </a:stretch>
        </p:blipFill>
        <p:spPr>
          <a:xfrm>
            <a:off x="0" y="-1"/>
            <a:ext cx="12192000" cy="6858000"/>
          </a:xfrm>
          <a:prstGeom prst="rect">
            <a:avLst/>
          </a:prstGeom>
        </p:spPr>
      </p:pic>
      <p:pic>
        <p:nvPicPr>
          <p:cNvPr id="6" name="Picture 5">
            <a:extLst>
              <a:ext uri="{FF2B5EF4-FFF2-40B4-BE49-F238E27FC236}">
                <a16:creationId xmlns:a16="http://schemas.microsoft.com/office/drawing/2014/main" id="{DBF82299-66F8-203C-EAB7-58C375B05777}"/>
              </a:ext>
            </a:extLst>
          </p:cNvPr>
          <p:cNvPicPr>
            <a:picLocks noGrp="1" noRot="1" noChangeAspect="1" noMove="1" noResize="1" noEditPoints="1" noAdjustHandles="1" noChangeArrowheads="1" noChangeShapeType="1" noCrop="1"/>
          </p:cNvPicPr>
          <p:nvPr/>
        </p:nvPicPr>
        <p:blipFill>
          <a:blip r:embed="rId6">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12" name="Rectangle 11">
            <a:extLst>
              <a:ext uri="{FF2B5EF4-FFF2-40B4-BE49-F238E27FC236}">
                <a16:creationId xmlns:a16="http://schemas.microsoft.com/office/drawing/2014/main" id="{31095F5B-0EF1-4FFF-96D1-3A64E1B1597A}"/>
              </a:ext>
            </a:extLst>
          </p:cNvPr>
          <p:cNvSpPr>
            <a:spLocks noGrp="1" noRot="1" noMove="1" noResize="1" noEditPoints="1" noAdjustHandles="1" noChangeArrowheads="1" noChangeShapeType="1"/>
          </p:cNvSpPr>
          <p:nvPr/>
        </p:nvSpPr>
        <p:spPr>
          <a:xfrm>
            <a:off x="0" y="0"/>
            <a:ext cx="12192000" cy="6857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nvGrpSpPr>
          <p:cNvPr id="14" name="Group 13">
            <a:extLst>
              <a:ext uri="{FF2B5EF4-FFF2-40B4-BE49-F238E27FC236}">
                <a16:creationId xmlns:a16="http://schemas.microsoft.com/office/drawing/2014/main" id="{EFEB16A0-434F-4A55-A571-EFA89ACD0694}"/>
              </a:ext>
            </a:extLst>
          </p:cNvPr>
          <p:cNvGrpSpPr/>
          <p:nvPr/>
        </p:nvGrpSpPr>
        <p:grpSpPr>
          <a:xfrm>
            <a:off x="3647890" y="5288568"/>
            <a:ext cx="5535495" cy="564634"/>
            <a:chOff x="3547769" y="5594910"/>
            <a:chExt cx="3408255" cy="564634"/>
          </a:xfrm>
        </p:grpSpPr>
        <p:sp>
          <p:nvSpPr>
            <p:cNvPr id="27" name="Rectangle 26">
              <a:extLst>
                <a:ext uri="{FF2B5EF4-FFF2-40B4-BE49-F238E27FC236}">
                  <a16:creationId xmlns:a16="http://schemas.microsoft.com/office/drawing/2014/main" id="{854902E9-394C-493F-AAE5-0F19767239F1}"/>
                </a:ext>
              </a:extLst>
            </p:cNvPr>
            <p:cNvSpPr/>
            <p:nvPr/>
          </p:nvSpPr>
          <p:spPr>
            <a:xfrm>
              <a:off x="3547772" y="5594910"/>
              <a:ext cx="3408252" cy="400110"/>
            </a:xfrm>
            <a:prstGeom prst="rect">
              <a:avLst/>
            </a:prstGeom>
            <a:noFill/>
          </p:spPr>
          <p:txBody>
            <a:bodyPr wrap="none" lIns="91440" tIns="45720" rIns="91440" bIns="4572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w="0"/>
                  <a:solidFill>
                    <a:prstClr val="white"/>
                  </a:solidFill>
                  <a:effectLst/>
                  <a:uLnTx/>
                  <a:uFillTx/>
                  <a:latin typeface="Montserrat SemiBold" panose="00000700000000000000" pitchFamily="2" charset="0"/>
                  <a:ea typeface="+mn-ea"/>
                  <a:cs typeface="+mn-cs"/>
                </a:rPr>
                <a:t>DOA KHUSUS: KENAIKAN TUHAN YESUS</a:t>
              </a:r>
              <a:endParaRPr kumimoji="0" lang="id-ID" sz="2000" b="0" i="0" u="none" strike="noStrike" kern="1200" cap="none" spc="0" normalizeH="0" baseline="0" noProof="0" dirty="0">
                <a:ln w="0"/>
                <a:solidFill>
                  <a:prstClr val="white"/>
                </a:solidFill>
                <a:effectLst/>
                <a:uLnTx/>
                <a:uFillTx/>
                <a:latin typeface="Montserrat SemiBold" panose="00000700000000000000" pitchFamily="2" charset="0"/>
                <a:ea typeface="+mn-ea"/>
                <a:cs typeface="+mn-cs"/>
              </a:endParaRPr>
            </a:p>
          </p:txBody>
        </p:sp>
        <p:sp>
          <p:nvSpPr>
            <p:cNvPr id="28" name="Rectangle 27">
              <a:extLst>
                <a:ext uri="{FF2B5EF4-FFF2-40B4-BE49-F238E27FC236}">
                  <a16:creationId xmlns:a16="http://schemas.microsoft.com/office/drawing/2014/main" id="{08508F71-ED78-4BC3-832A-C78930F1B964}"/>
                </a:ext>
              </a:extLst>
            </p:cNvPr>
            <p:cNvSpPr/>
            <p:nvPr/>
          </p:nvSpPr>
          <p:spPr>
            <a:xfrm>
              <a:off x="3547769" y="5882545"/>
              <a:ext cx="2517992" cy="276999"/>
            </a:xfrm>
            <a:prstGeom prst="rect">
              <a:avLst/>
            </a:prstGeom>
            <a:noFill/>
          </p:spPr>
          <p:txBody>
            <a:bodyPr wrap="none" lIns="91440" tIns="45720" rIns="91440" bIns="4572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1" u="none" strike="noStrike" kern="1200" cap="none" spc="0" normalizeH="0" baseline="0" noProof="1">
                  <a:ln w="0"/>
                  <a:solidFill>
                    <a:prstClr val="white"/>
                  </a:solidFill>
                  <a:effectLst/>
                  <a:uLnTx/>
                  <a:uFillTx/>
                  <a:latin typeface="Montserrat" panose="00000500000000000000" pitchFamily="2" charset="0"/>
                  <a:ea typeface="+mn-ea"/>
                  <a:cs typeface="+mn-cs"/>
                </a:rPr>
                <a:t>Ibadah Kenaikan Tuhan Yesus – HKBP Jatinegara</a:t>
              </a:r>
              <a:endParaRPr kumimoji="0" lang="id-ID" sz="1200" b="0" i="1" u="none" strike="noStrike" kern="1200" cap="none" spc="0" normalizeH="0" baseline="0" noProof="1">
                <a:ln w="0"/>
                <a:solidFill>
                  <a:prstClr val="white"/>
                </a:solidFill>
                <a:effectLst/>
                <a:uLnTx/>
                <a:uFillTx/>
                <a:latin typeface="Montserrat" panose="00000500000000000000" pitchFamily="2" charset="0"/>
                <a:ea typeface="+mn-ea"/>
                <a:cs typeface="+mn-cs"/>
              </a:endParaRPr>
            </a:p>
          </p:txBody>
        </p:sp>
      </p:grpSp>
      <p:pic>
        <p:nvPicPr>
          <p:cNvPr id="10" name="Picture 9" descr="A blue church with white crosses&#10;&#10;Description automatically generated">
            <a:extLst>
              <a:ext uri="{FF2B5EF4-FFF2-40B4-BE49-F238E27FC236}">
                <a16:creationId xmlns:a16="http://schemas.microsoft.com/office/drawing/2014/main" id="{4E40EFA1-B2C4-0F15-BDF0-0EC2159C70F2}"/>
              </a:ext>
            </a:extLst>
          </p:cNvPr>
          <p:cNvPicPr>
            <a:picLocks noGrp="1" noRot="1" noChangeAspect="1" noMove="1" noResize="1" noEditPoints="1" noAdjustHandles="1" noChangeArrowheads="1" noChangeShapeType="1" noCrop="1"/>
          </p:cNvPicPr>
          <p:nvPr/>
        </p:nvPicPr>
        <p:blipFill>
          <a:blip r:embed="rId7">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2514042" y="5342975"/>
            <a:ext cx="650686" cy="426134"/>
          </a:xfrm>
          <a:prstGeom prst="rect">
            <a:avLst/>
          </a:prstGeom>
          <a:effectLst>
            <a:innerShdw blurRad="114300">
              <a:prstClr val="black">
                <a:alpha val="75000"/>
              </a:prstClr>
            </a:innerShdw>
          </a:effectLst>
        </p:spPr>
      </p:pic>
    </p:spTree>
    <p:extLst>
      <p:ext uri="{BB962C8B-B14F-4D97-AF65-F5344CB8AC3E}">
        <p14:creationId xmlns:p14="http://schemas.microsoft.com/office/powerpoint/2010/main" val="36349301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4672" fill="hold"/>
                                        <p:tgtEl>
                                          <p:spTgt spid="8"/>
                                        </p:tgtEl>
                                      </p:cBhvr>
                                    </p:cmd>
                                  </p:childTnLst>
                                </p:cTn>
                              </p:par>
                              <p:par>
                                <p:cTn id="7" presetID="10" presetClass="entr" presetSubtype="0" fill="hold" nodeType="withEffect">
                                  <p:stCondLst>
                                    <p:cond delay="1750"/>
                                  </p:stCondLst>
                                  <p:childTnLst>
                                    <p:set>
                                      <p:cBhvr>
                                        <p:cTn id="8" dur="1" fill="hold">
                                          <p:stCondLst>
                                            <p:cond delay="0"/>
                                          </p:stCondLst>
                                        </p:cTn>
                                        <p:tgtEl>
                                          <p:spTgt spid="6"/>
                                        </p:tgtEl>
                                        <p:attrNameLst>
                                          <p:attrName>style.visibility</p:attrName>
                                        </p:attrNameLst>
                                      </p:cBhvr>
                                      <p:to>
                                        <p:strVal val="visible"/>
                                      </p:to>
                                    </p:set>
                                    <p:animEffect transition="in" filter="fade">
                                      <p:cBhvr>
                                        <p:cTn id="9" dur="500"/>
                                        <p:tgtEl>
                                          <p:spTgt spid="6"/>
                                        </p:tgtEl>
                                      </p:cBhvr>
                                    </p:animEffect>
                                  </p:childTnLst>
                                </p:cTn>
                              </p:par>
                              <p:par>
                                <p:cTn id="10" presetID="9" presetClass="entr" presetSubtype="0" fill="hold" nodeType="withEffect">
                                  <p:stCondLst>
                                    <p:cond delay="1750"/>
                                  </p:stCondLst>
                                  <p:childTnLst>
                                    <p:set>
                                      <p:cBhvr>
                                        <p:cTn id="11" dur="1" fill="hold">
                                          <p:stCondLst>
                                            <p:cond delay="0"/>
                                          </p:stCondLst>
                                        </p:cTn>
                                        <p:tgtEl>
                                          <p:spTgt spid="14"/>
                                        </p:tgtEl>
                                        <p:attrNameLst>
                                          <p:attrName>style.visibility</p:attrName>
                                        </p:attrNameLst>
                                      </p:cBhvr>
                                      <p:to>
                                        <p:strVal val="visible"/>
                                      </p:to>
                                    </p:set>
                                    <p:animEffect transition="in" filter="dissolve">
                                      <p:cBhvr>
                                        <p:cTn id="12" dur="500"/>
                                        <p:tgtEl>
                                          <p:spTgt spid="14"/>
                                        </p:tgtEl>
                                      </p:cBhvr>
                                    </p:animEffect>
                                  </p:childTnLst>
                                </p:cTn>
                              </p:par>
                              <p:par>
                                <p:cTn id="13" presetID="9" presetClass="entr" presetSubtype="0" fill="hold" nodeType="withEffect">
                                  <p:stCondLst>
                                    <p:cond delay="1750"/>
                                  </p:stCondLst>
                                  <p:childTnLst>
                                    <p:set>
                                      <p:cBhvr>
                                        <p:cTn id="14" dur="1" fill="hold">
                                          <p:stCondLst>
                                            <p:cond delay="0"/>
                                          </p:stCondLst>
                                        </p:cTn>
                                        <p:tgtEl>
                                          <p:spTgt spid="10"/>
                                        </p:tgtEl>
                                        <p:attrNameLst>
                                          <p:attrName>style.visibility</p:attrName>
                                        </p:attrNameLst>
                                      </p:cBhvr>
                                      <p:to>
                                        <p:strVal val="visible"/>
                                      </p:to>
                                    </p:set>
                                    <p:animEffect transition="in" filter="dissolve">
                                      <p:cBhvr>
                                        <p:cTn id="15"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video>
              <p:cMediaNode vol="80000" mute="1">
                <p:cTn id="16" fill="hold" display="0">
                  <p:stCondLst>
                    <p:cond delay="indefinite"/>
                  </p:stCondLst>
                </p:cTn>
                <p:tgtEl>
                  <p:spTgt spid="8"/>
                </p:tgtEl>
              </p:cMediaNode>
            </p:video>
          </p:childTnLst>
        </p:cTn>
      </p:par>
    </p:tnLst>
  </p:timing>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Green Screen Overlay">
            <a:hlinkClick r:id="" action="ppaction://media"/>
            <a:extLst>
              <a:ext uri="{FF2B5EF4-FFF2-40B4-BE49-F238E27FC236}">
                <a16:creationId xmlns:a16="http://schemas.microsoft.com/office/drawing/2014/main" id="{C90003F9-CA64-5424-0F4C-BA04693007A5}"/>
              </a:ext>
            </a:extLst>
          </p:cNvPr>
          <p:cNvPicPr>
            <a:picLocks noGrp="1" noRot="1" noChangeAspect="1" noMove="1" noResize="1" noEditPoints="1" noAdjustHandles="1" noChangeArrowheads="1" noChangeShapeType="1" noCrop="1"/>
          </p:cNvPicPr>
          <p:nvPr>
            <a:videoFile r:link="rId2"/>
            <p:extLst>
              <p:ext uri="{DAA4B4D4-6D71-4841-9C94-3DE7FCFB9230}">
                <p14:media xmlns:p14="http://schemas.microsoft.com/office/powerpoint/2010/main" r:embed="rId1"/>
              </p:ext>
            </p:extLst>
          </p:nvPr>
        </p:nvPicPr>
        <p:blipFill>
          <a:blip r:embed="rId5"/>
          <a:stretch>
            <a:fillRect/>
          </a:stretch>
        </p:blipFill>
        <p:spPr>
          <a:xfrm>
            <a:off x="0" y="-1"/>
            <a:ext cx="12192000" cy="6858000"/>
          </a:xfrm>
          <a:prstGeom prst="rect">
            <a:avLst/>
          </a:prstGeom>
        </p:spPr>
      </p:pic>
      <p:pic>
        <p:nvPicPr>
          <p:cNvPr id="6" name="Picture 5">
            <a:extLst>
              <a:ext uri="{FF2B5EF4-FFF2-40B4-BE49-F238E27FC236}">
                <a16:creationId xmlns:a16="http://schemas.microsoft.com/office/drawing/2014/main" id="{DBF82299-66F8-203C-EAB7-58C375B05777}"/>
              </a:ext>
            </a:extLst>
          </p:cNvPr>
          <p:cNvPicPr>
            <a:picLocks noGrp="1" noRot="1" noChangeAspect="1" noMove="1" noResize="1" noEditPoints="1" noAdjustHandles="1" noChangeArrowheads="1" noChangeShapeType="1" noCrop="1"/>
          </p:cNvPicPr>
          <p:nvPr/>
        </p:nvPicPr>
        <p:blipFill>
          <a:blip r:embed="rId6">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12" name="Rectangle 11">
            <a:extLst>
              <a:ext uri="{FF2B5EF4-FFF2-40B4-BE49-F238E27FC236}">
                <a16:creationId xmlns:a16="http://schemas.microsoft.com/office/drawing/2014/main" id="{31095F5B-0EF1-4FFF-96D1-3A64E1B1597A}"/>
              </a:ext>
            </a:extLst>
          </p:cNvPr>
          <p:cNvSpPr>
            <a:spLocks noGrp="1" noRot="1" noMove="1" noResize="1" noEditPoints="1" noAdjustHandles="1" noChangeArrowheads="1" noChangeShapeType="1"/>
          </p:cNvSpPr>
          <p:nvPr/>
        </p:nvSpPr>
        <p:spPr>
          <a:xfrm>
            <a:off x="0" y="0"/>
            <a:ext cx="12192000" cy="6857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nvGrpSpPr>
          <p:cNvPr id="14" name="Group 13">
            <a:extLst>
              <a:ext uri="{FF2B5EF4-FFF2-40B4-BE49-F238E27FC236}">
                <a16:creationId xmlns:a16="http://schemas.microsoft.com/office/drawing/2014/main" id="{EFEB16A0-434F-4A55-A571-EFA89ACD0694}"/>
              </a:ext>
            </a:extLst>
          </p:cNvPr>
          <p:cNvGrpSpPr/>
          <p:nvPr/>
        </p:nvGrpSpPr>
        <p:grpSpPr>
          <a:xfrm>
            <a:off x="3647890" y="5288568"/>
            <a:ext cx="4089580" cy="564634"/>
            <a:chOff x="3547769" y="5594910"/>
            <a:chExt cx="2517992" cy="564634"/>
          </a:xfrm>
        </p:grpSpPr>
        <p:sp>
          <p:nvSpPr>
            <p:cNvPr id="27" name="Rectangle 26">
              <a:extLst>
                <a:ext uri="{FF2B5EF4-FFF2-40B4-BE49-F238E27FC236}">
                  <a16:creationId xmlns:a16="http://schemas.microsoft.com/office/drawing/2014/main" id="{854902E9-394C-493F-AAE5-0F19767239F1}"/>
                </a:ext>
              </a:extLst>
            </p:cNvPr>
            <p:cNvSpPr/>
            <p:nvPr/>
          </p:nvSpPr>
          <p:spPr>
            <a:xfrm>
              <a:off x="3547772" y="5594910"/>
              <a:ext cx="1489556" cy="400110"/>
            </a:xfrm>
            <a:prstGeom prst="rect">
              <a:avLst/>
            </a:prstGeom>
            <a:noFill/>
          </p:spPr>
          <p:txBody>
            <a:bodyPr wrap="none" lIns="91440" tIns="45720" rIns="91440" bIns="4572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w="0"/>
                  <a:solidFill>
                    <a:prstClr val="white"/>
                  </a:solidFill>
                  <a:effectLst/>
                  <a:uLnTx/>
                  <a:uFillTx/>
                  <a:latin typeface="Montserrat SemiBold" panose="00000700000000000000" pitchFamily="2" charset="0"/>
                  <a:ea typeface="+mn-ea"/>
                  <a:cs typeface="+mn-cs"/>
                </a:rPr>
                <a:t>DOA BAPA KAMI</a:t>
              </a:r>
              <a:endParaRPr kumimoji="0" lang="id-ID" sz="2000" b="0" i="0" u="none" strike="noStrike" kern="1200" cap="none" spc="0" normalizeH="0" baseline="0" noProof="0" dirty="0">
                <a:ln w="0"/>
                <a:solidFill>
                  <a:prstClr val="white"/>
                </a:solidFill>
                <a:effectLst/>
                <a:uLnTx/>
                <a:uFillTx/>
                <a:latin typeface="Montserrat SemiBold" panose="00000700000000000000" pitchFamily="2" charset="0"/>
                <a:ea typeface="+mn-ea"/>
                <a:cs typeface="+mn-cs"/>
              </a:endParaRPr>
            </a:p>
          </p:txBody>
        </p:sp>
        <p:sp>
          <p:nvSpPr>
            <p:cNvPr id="28" name="Rectangle 27">
              <a:extLst>
                <a:ext uri="{FF2B5EF4-FFF2-40B4-BE49-F238E27FC236}">
                  <a16:creationId xmlns:a16="http://schemas.microsoft.com/office/drawing/2014/main" id="{08508F71-ED78-4BC3-832A-C78930F1B964}"/>
                </a:ext>
              </a:extLst>
            </p:cNvPr>
            <p:cNvSpPr/>
            <p:nvPr/>
          </p:nvSpPr>
          <p:spPr>
            <a:xfrm>
              <a:off x="3547769" y="5882545"/>
              <a:ext cx="2517992" cy="276999"/>
            </a:xfrm>
            <a:prstGeom prst="rect">
              <a:avLst/>
            </a:prstGeom>
            <a:noFill/>
          </p:spPr>
          <p:txBody>
            <a:bodyPr wrap="none" lIns="91440" tIns="45720" rIns="91440" bIns="4572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1" u="none" strike="noStrike" kern="1200" cap="none" spc="0" normalizeH="0" baseline="0" noProof="1">
                  <a:ln w="0"/>
                  <a:solidFill>
                    <a:prstClr val="white"/>
                  </a:solidFill>
                  <a:effectLst/>
                  <a:uLnTx/>
                  <a:uFillTx/>
                  <a:latin typeface="Montserrat" panose="00000500000000000000" pitchFamily="2" charset="0"/>
                  <a:ea typeface="+mn-ea"/>
                  <a:cs typeface="+mn-cs"/>
                </a:rPr>
                <a:t>Ibadah Kenaikan Tuhan Yesus – HKBP Jatinegara</a:t>
              </a:r>
              <a:endParaRPr kumimoji="0" lang="id-ID" sz="1200" b="0" i="1" u="none" strike="noStrike" kern="1200" cap="none" spc="0" normalizeH="0" baseline="0" noProof="1">
                <a:ln w="0"/>
                <a:solidFill>
                  <a:prstClr val="white"/>
                </a:solidFill>
                <a:effectLst/>
                <a:uLnTx/>
                <a:uFillTx/>
                <a:latin typeface="Montserrat" panose="00000500000000000000" pitchFamily="2" charset="0"/>
                <a:ea typeface="+mn-ea"/>
                <a:cs typeface="+mn-cs"/>
              </a:endParaRPr>
            </a:p>
          </p:txBody>
        </p:sp>
      </p:grpSp>
      <p:pic>
        <p:nvPicPr>
          <p:cNvPr id="10" name="Picture 9" descr="A blue church with white crosses&#10;&#10;Description automatically generated">
            <a:extLst>
              <a:ext uri="{FF2B5EF4-FFF2-40B4-BE49-F238E27FC236}">
                <a16:creationId xmlns:a16="http://schemas.microsoft.com/office/drawing/2014/main" id="{4E40EFA1-B2C4-0F15-BDF0-0EC2159C70F2}"/>
              </a:ext>
            </a:extLst>
          </p:cNvPr>
          <p:cNvPicPr>
            <a:picLocks noGrp="1" noRot="1" noChangeAspect="1" noMove="1" noResize="1" noEditPoints="1" noAdjustHandles="1" noChangeArrowheads="1" noChangeShapeType="1" noCrop="1"/>
          </p:cNvPicPr>
          <p:nvPr/>
        </p:nvPicPr>
        <p:blipFill>
          <a:blip r:embed="rId7">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2514042" y="5342975"/>
            <a:ext cx="650686" cy="426134"/>
          </a:xfrm>
          <a:prstGeom prst="rect">
            <a:avLst/>
          </a:prstGeom>
          <a:effectLst>
            <a:innerShdw blurRad="114300">
              <a:prstClr val="black">
                <a:alpha val="75000"/>
              </a:prstClr>
            </a:innerShdw>
          </a:effectLst>
        </p:spPr>
      </p:pic>
    </p:spTree>
    <p:extLst>
      <p:ext uri="{BB962C8B-B14F-4D97-AF65-F5344CB8AC3E}">
        <p14:creationId xmlns:p14="http://schemas.microsoft.com/office/powerpoint/2010/main" val="27045040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4672" fill="hold"/>
                                        <p:tgtEl>
                                          <p:spTgt spid="8"/>
                                        </p:tgtEl>
                                      </p:cBhvr>
                                    </p:cmd>
                                  </p:childTnLst>
                                </p:cTn>
                              </p:par>
                              <p:par>
                                <p:cTn id="7" presetID="10" presetClass="entr" presetSubtype="0" fill="hold" nodeType="withEffect">
                                  <p:stCondLst>
                                    <p:cond delay="1750"/>
                                  </p:stCondLst>
                                  <p:childTnLst>
                                    <p:set>
                                      <p:cBhvr>
                                        <p:cTn id="8" dur="1" fill="hold">
                                          <p:stCondLst>
                                            <p:cond delay="0"/>
                                          </p:stCondLst>
                                        </p:cTn>
                                        <p:tgtEl>
                                          <p:spTgt spid="6"/>
                                        </p:tgtEl>
                                        <p:attrNameLst>
                                          <p:attrName>style.visibility</p:attrName>
                                        </p:attrNameLst>
                                      </p:cBhvr>
                                      <p:to>
                                        <p:strVal val="visible"/>
                                      </p:to>
                                    </p:set>
                                    <p:animEffect transition="in" filter="fade">
                                      <p:cBhvr>
                                        <p:cTn id="9" dur="500"/>
                                        <p:tgtEl>
                                          <p:spTgt spid="6"/>
                                        </p:tgtEl>
                                      </p:cBhvr>
                                    </p:animEffect>
                                  </p:childTnLst>
                                </p:cTn>
                              </p:par>
                              <p:par>
                                <p:cTn id="10" presetID="9" presetClass="entr" presetSubtype="0" fill="hold" nodeType="withEffect">
                                  <p:stCondLst>
                                    <p:cond delay="1750"/>
                                  </p:stCondLst>
                                  <p:childTnLst>
                                    <p:set>
                                      <p:cBhvr>
                                        <p:cTn id="11" dur="1" fill="hold">
                                          <p:stCondLst>
                                            <p:cond delay="0"/>
                                          </p:stCondLst>
                                        </p:cTn>
                                        <p:tgtEl>
                                          <p:spTgt spid="14"/>
                                        </p:tgtEl>
                                        <p:attrNameLst>
                                          <p:attrName>style.visibility</p:attrName>
                                        </p:attrNameLst>
                                      </p:cBhvr>
                                      <p:to>
                                        <p:strVal val="visible"/>
                                      </p:to>
                                    </p:set>
                                    <p:animEffect transition="in" filter="dissolve">
                                      <p:cBhvr>
                                        <p:cTn id="12" dur="500"/>
                                        <p:tgtEl>
                                          <p:spTgt spid="14"/>
                                        </p:tgtEl>
                                      </p:cBhvr>
                                    </p:animEffect>
                                  </p:childTnLst>
                                </p:cTn>
                              </p:par>
                              <p:par>
                                <p:cTn id="13" presetID="9" presetClass="entr" presetSubtype="0" fill="hold" nodeType="withEffect">
                                  <p:stCondLst>
                                    <p:cond delay="1750"/>
                                  </p:stCondLst>
                                  <p:childTnLst>
                                    <p:set>
                                      <p:cBhvr>
                                        <p:cTn id="14" dur="1" fill="hold">
                                          <p:stCondLst>
                                            <p:cond delay="0"/>
                                          </p:stCondLst>
                                        </p:cTn>
                                        <p:tgtEl>
                                          <p:spTgt spid="10"/>
                                        </p:tgtEl>
                                        <p:attrNameLst>
                                          <p:attrName>style.visibility</p:attrName>
                                        </p:attrNameLst>
                                      </p:cBhvr>
                                      <p:to>
                                        <p:strVal val="visible"/>
                                      </p:to>
                                    </p:set>
                                    <p:animEffect transition="in" filter="dissolve">
                                      <p:cBhvr>
                                        <p:cTn id="15"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video>
              <p:cMediaNode vol="80000" mute="1">
                <p:cTn id="16" fill="hold" display="0">
                  <p:stCondLst>
                    <p:cond delay="indefinite"/>
                  </p:stCondLst>
                </p:cTn>
                <p:tgtEl>
                  <p:spTgt spid="8"/>
                </p:tgtEl>
              </p:cMediaNode>
            </p:video>
          </p:childTnLst>
        </p:cTn>
      </p:par>
    </p:tnLst>
  </p:timing>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31095F5B-0EF1-4FFF-96D1-3A64E1B1597A}"/>
              </a:ext>
            </a:extLst>
          </p:cNvPr>
          <p:cNvSpPr>
            <a:spLocks noGrp="1" noRot="1" noMove="1" noResize="1" noEditPoints="1" noAdjustHandles="1" noChangeArrowheads="1" noChangeShapeType="1"/>
          </p:cNvSpPr>
          <p:nvPr/>
        </p:nvSpPr>
        <p:spPr>
          <a:xfrm>
            <a:off x="0" y="0"/>
            <a:ext cx="12192000" cy="6857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 name="Rectangle 4">
            <a:extLst>
              <a:ext uri="{FF2B5EF4-FFF2-40B4-BE49-F238E27FC236}">
                <a16:creationId xmlns:a16="http://schemas.microsoft.com/office/drawing/2014/main" id="{1FCE3353-31B6-4E0B-B08D-01F824E02C9C}"/>
              </a:ext>
            </a:extLst>
          </p:cNvPr>
          <p:cNvSpPr>
            <a:spLocks noGrp="1" noRot="1" noMove="1" noResize="1" noEditPoints="1" noAdjustHandles="1" noChangeArrowheads="1" noChangeShapeType="1"/>
          </p:cNvSpPr>
          <p:nvPr/>
        </p:nvSpPr>
        <p:spPr>
          <a:xfrm>
            <a:off x="769620" y="5186053"/>
            <a:ext cx="10652760" cy="1205221"/>
          </a:xfrm>
          <a:prstGeom prst="rect">
            <a:avLst/>
          </a:prstGeom>
          <a:gradFill flip="none" rotWithShape="1">
            <a:gsLst>
              <a:gs pos="50000">
                <a:srgbClr val="DFE7F5"/>
              </a:gs>
              <a:gs pos="0">
                <a:schemeClr val="bg1"/>
              </a:gs>
              <a:gs pos="100000">
                <a:schemeClr val="bg1"/>
              </a:gs>
            </a:gsLst>
            <a:lin ang="81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 name="Rectangle: Top Corners Rounded 5">
            <a:extLst>
              <a:ext uri="{FF2B5EF4-FFF2-40B4-BE49-F238E27FC236}">
                <a16:creationId xmlns:a16="http://schemas.microsoft.com/office/drawing/2014/main" id="{3883AAA7-9B31-4E11-9030-5A1E1B776093}"/>
              </a:ext>
            </a:extLst>
          </p:cNvPr>
          <p:cNvSpPr>
            <a:spLocks noGrp="1" noRot="1" noMove="1" noResize="1" noEditPoints="1" noAdjustHandles="1" noChangeArrowheads="1" noChangeShapeType="1"/>
          </p:cNvSpPr>
          <p:nvPr/>
        </p:nvSpPr>
        <p:spPr>
          <a:xfrm>
            <a:off x="1131528" y="5008797"/>
            <a:ext cx="2377922" cy="355276"/>
          </a:xfrm>
          <a:prstGeom prst="round2SameRect">
            <a:avLst>
              <a:gd name="adj1" fmla="val 0"/>
              <a:gd name="adj2" fmla="val 0"/>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144000" tIns="54000" rIns="144000" bIns="54000" rtlCol="0" anchor="ct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1">
                <a:ln>
                  <a:noFill/>
                </a:ln>
                <a:solidFill>
                  <a:prstClr val="white"/>
                </a:solidFill>
                <a:effectLst/>
                <a:uLnTx/>
                <a:uFillTx/>
                <a:latin typeface="Daytona" panose="020B0604030500040204" pitchFamily="34" charset="0"/>
                <a:ea typeface="+mn-ea"/>
                <a:cs typeface="+mn-cs"/>
              </a:rPr>
              <a:t>semua menyanyikan</a:t>
            </a:r>
            <a:endParaRPr kumimoji="0" lang="id-ID" sz="1600" b="1" i="0" u="none" strike="noStrike" kern="1200" cap="none" spc="0" normalizeH="0" baseline="0" noProof="1">
              <a:ln>
                <a:noFill/>
              </a:ln>
              <a:solidFill>
                <a:prstClr val="white"/>
              </a:solidFill>
              <a:effectLst/>
              <a:uLnTx/>
              <a:uFillTx/>
              <a:latin typeface="Daytona" panose="020B0604030500040204" pitchFamily="34" charset="0"/>
              <a:ea typeface="+mn-ea"/>
              <a:cs typeface="+mn-cs"/>
            </a:endParaRPr>
          </a:p>
        </p:txBody>
      </p:sp>
      <p:sp>
        <p:nvSpPr>
          <p:cNvPr id="3" name="Rectangle 2">
            <a:extLst>
              <a:ext uri="{FF2B5EF4-FFF2-40B4-BE49-F238E27FC236}">
                <a16:creationId xmlns:a16="http://schemas.microsoft.com/office/drawing/2014/main" id="{6D65E329-5D51-92BC-C6BE-DB94F1314BB7}"/>
              </a:ext>
            </a:extLst>
          </p:cNvPr>
          <p:cNvSpPr>
            <a:spLocks noGrp="1" noRot="1" noChangeAspect="1" noMove="1" noResize="1" noEditPoints="1" noAdjustHandles="1" noChangeArrowheads="1" noChangeShapeType="1"/>
          </p:cNvSpPr>
          <p:nvPr/>
        </p:nvSpPr>
        <p:spPr>
          <a:xfrm>
            <a:off x="11269979" y="6241007"/>
            <a:ext cx="152401" cy="150267"/>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 name="Rectangle 3">
            <a:extLst>
              <a:ext uri="{FF2B5EF4-FFF2-40B4-BE49-F238E27FC236}">
                <a16:creationId xmlns:a16="http://schemas.microsoft.com/office/drawing/2014/main" id="{852ECF8B-F1C7-0129-84B7-F282246391EE}"/>
              </a:ext>
            </a:extLst>
          </p:cNvPr>
          <p:cNvSpPr>
            <a:spLocks noGrp="1" noRot="1" noChangeAspect="1" noMove="1" noResize="1" noEditPoints="1" noAdjustHandles="1" noChangeArrowheads="1" noChangeShapeType="1"/>
          </p:cNvSpPr>
          <p:nvPr/>
        </p:nvSpPr>
        <p:spPr>
          <a:xfrm>
            <a:off x="11269978" y="6090740"/>
            <a:ext cx="152401" cy="150267"/>
          </a:xfrm>
          <a:prstGeom prst="rect">
            <a:avLst/>
          </a:prstGeom>
          <a:solidFill>
            <a:schemeClr val="accent2">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 name="Rectangle 7">
            <a:extLst>
              <a:ext uri="{FF2B5EF4-FFF2-40B4-BE49-F238E27FC236}">
                <a16:creationId xmlns:a16="http://schemas.microsoft.com/office/drawing/2014/main" id="{437CD14B-F84B-CCBD-AD1C-E50B3498A7F4}"/>
              </a:ext>
            </a:extLst>
          </p:cNvPr>
          <p:cNvSpPr>
            <a:spLocks noGrp="1" noRot="1" noChangeAspect="1" noMove="1" noResize="1" noEditPoints="1" noAdjustHandles="1" noChangeArrowheads="1" noChangeShapeType="1"/>
          </p:cNvSpPr>
          <p:nvPr/>
        </p:nvSpPr>
        <p:spPr>
          <a:xfrm>
            <a:off x="11117576" y="6241006"/>
            <a:ext cx="152401" cy="150267"/>
          </a:xfrm>
          <a:prstGeom prst="rect">
            <a:avLst/>
          </a:prstGeom>
          <a:solidFill>
            <a:schemeClr val="accent2">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nvGrpSpPr>
          <p:cNvPr id="14" name="Group 13">
            <a:extLst>
              <a:ext uri="{FF2B5EF4-FFF2-40B4-BE49-F238E27FC236}">
                <a16:creationId xmlns:a16="http://schemas.microsoft.com/office/drawing/2014/main" id="{CEBFB613-A8E6-6FA7-2F86-E62DC39CB5DA}"/>
              </a:ext>
            </a:extLst>
          </p:cNvPr>
          <p:cNvGrpSpPr>
            <a:grpSpLocks noGrp="1" noUngrp="1" noRot="1" noChangeAspect="1" noMove="1" noResize="1"/>
          </p:cNvGrpSpPr>
          <p:nvPr/>
        </p:nvGrpSpPr>
        <p:grpSpPr>
          <a:xfrm>
            <a:off x="769620" y="5007634"/>
            <a:ext cx="361909" cy="356839"/>
            <a:chOff x="666745" y="5063939"/>
            <a:chExt cx="304804" cy="300534"/>
          </a:xfrm>
        </p:grpSpPr>
        <p:sp>
          <p:nvSpPr>
            <p:cNvPr id="9" name="Rectangle 8">
              <a:extLst>
                <a:ext uri="{FF2B5EF4-FFF2-40B4-BE49-F238E27FC236}">
                  <a16:creationId xmlns:a16="http://schemas.microsoft.com/office/drawing/2014/main" id="{218C2F43-5253-66F2-C3F3-CBF1B1B1CD75}"/>
                </a:ext>
              </a:extLst>
            </p:cNvPr>
            <p:cNvSpPr>
              <a:spLocks noGrp="1" noRot="1" noChangeAspect="1" noMove="1" noResize="1" noEditPoints="1" noAdjustHandles="1" noChangeArrowheads="1" noChangeShapeType="1"/>
            </p:cNvSpPr>
            <p:nvPr/>
          </p:nvSpPr>
          <p:spPr>
            <a:xfrm>
              <a:off x="819148" y="5214206"/>
              <a:ext cx="152401" cy="150267"/>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Rectangle 9">
              <a:extLst>
                <a:ext uri="{FF2B5EF4-FFF2-40B4-BE49-F238E27FC236}">
                  <a16:creationId xmlns:a16="http://schemas.microsoft.com/office/drawing/2014/main" id="{89676D25-7806-C01C-299F-D68840A576D3}"/>
                </a:ext>
              </a:extLst>
            </p:cNvPr>
            <p:cNvSpPr>
              <a:spLocks noGrp="1" noRot="1" noChangeAspect="1" noMove="1" noResize="1" noEditPoints="1" noAdjustHandles="1" noChangeArrowheads="1" noChangeShapeType="1"/>
            </p:cNvSpPr>
            <p:nvPr/>
          </p:nvSpPr>
          <p:spPr>
            <a:xfrm>
              <a:off x="819147" y="5063939"/>
              <a:ext cx="152401" cy="150267"/>
            </a:xfrm>
            <a:prstGeom prst="rect">
              <a:avLst/>
            </a:prstGeom>
            <a:solidFill>
              <a:schemeClr val="accent2">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Rectangle 12">
              <a:extLst>
                <a:ext uri="{FF2B5EF4-FFF2-40B4-BE49-F238E27FC236}">
                  <a16:creationId xmlns:a16="http://schemas.microsoft.com/office/drawing/2014/main" id="{8A16A0C0-81F7-BDA9-3E79-E9B8D82784F1}"/>
                </a:ext>
              </a:extLst>
            </p:cNvPr>
            <p:cNvSpPr>
              <a:spLocks noGrp="1" noRot="1" noChangeAspect="1" noMove="1" noResize="1" noEditPoints="1" noAdjustHandles="1" noChangeArrowheads="1" noChangeShapeType="1"/>
            </p:cNvSpPr>
            <p:nvPr/>
          </p:nvSpPr>
          <p:spPr>
            <a:xfrm>
              <a:off x="666745" y="5214205"/>
              <a:ext cx="152401" cy="150267"/>
            </a:xfrm>
            <a:prstGeom prst="rect">
              <a:avLst/>
            </a:prstGeom>
            <a:solidFill>
              <a:schemeClr val="accent2">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
        <p:nvSpPr>
          <p:cNvPr id="15" name="Rectangle 14">
            <a:extLst>
              <a:ext uri="{FF2B5EF4-FFF2-40B4-BE49-F238E27FC236}">
                <a16:creationId xmlns:a16="http://schemas.microsoft.com/office/drawing/2014/main" id="{1F71C05C-4811-CD06-E099-8C6F050E4828}"/>
              </a:ext>
            </a:extLst>
          </p:cNvPr>
          <p:cNvSpPr/>
          <p:nvPr/>
        </p:nvSpPr>
        <p:spPr>
          <a:xfrm>
            <a:off x="1892783" y="5397334"/>
            <a:ext cx="8406467" cy="954107"/>
          </a:xfrm>
          <a:prstGeom prst="rect">
            <a:avLst/>
          </a:prstGeom>
          <a:noFill/>
        </p:spPr>
        <p:txBody>
          <a:bodyPr wrap="none" lIns="91440" tIns="45720" rIns="91440" bIns="4572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1" u="none" strike="noStrike" kern="1200" cap="none" spc="0" normalizeH="0" baseline="0" noProof="0" dirty="0" err="1">
                <a:ln w="0"/>
                <a:solidFill>
                  <a:prstClr val="black"/>
                </a:solidFill>
                <a:effectLst/>
                <a:uLnTx/>
                <a:uFillTx/>
                <a:latin typeface="Daytona" panose="020B0604030500040204" pitchFamily="34" charset="0"/>
                <a:ea typeface="+mn-ea"/>
                <a:cs typeface="+mn-cs"/>
              </a:rPr>
              <a:t>Kar’na</a:t>
            </a:r>
            <a:r>
              <a:rPr kumimoji="0" lang="en-US" sz="2800" b="1" i="1" u="none" strike="noStrike" kern="1200" cap="none" spc="0" normalizeH="0" baseline="0" noProof="0" dirty="0">
                <a:ln w="0"/>
                <a:solidFill>
                  <a:prstClr val="black"/>
                </a:solidFill>
                <a:effectLst/>
                <a:uLnTx/>
                <a:uFillTx/>
                <a:latin typeface="Daytona" panose="020B0604030500040204" pitchFamily="34" charset="0"/>
                <a:ea typeface="+mn-ea"/>
                <a:cs typeface="+mn-cs"/>
              </a:rPr>
              <a:t> </a:t>
            </a:r>
            <a:r>
              <a:rPr kumimoji="0" lang="en-US" sz="2800" b="1" i="1" u="none" strike="noStrike" kern="1200" cap="none" spc="0" normalizeH="0" baseline="0" noProof="0" dirty="0" err="1">
                <a:ln w="0"/>
                <a:solidFill>
                  <a:prstClr val="black"/>
                </a:solidFill>
                <a:effectLst/>
                <a:uLnTx/>
                <a:uFillTx/>
                <a:latin typeface="Daytona" panose="020B0604030500040204" pitchFamily="34" charset="0"/>
                <a:ea typeface="+mn-ea"/>
                <a:cs typeface="+mn-cs"/>
              </a:rPr>
              <a:t>Engkau</a:t>
            </a:r>
            <a:r>
              <a:rPr kumimoji="0" lang="en-US" sz="2800" b="1" i="1" u="none" strike="noStrike" kern="1200" cap="none" spc="0" normalizeH="0" baseline="0" noProof="0" dirty="0">
                <a:ln w="0"/>
                <a:solidFill>
                  <a:prstClr val="black"/>
                </a:solidFill>
                <a:effectLst/>
                <a:uLnTx/>
                <a:uFillTx/>
                <a:latin typeface="Daytona" panose="020B0604030500040204" pitchFamily="34" charset="0"/>
                <a:ea typeface="+mn-ea"/>
                <a:cs typeface="+mn-cs"/>
              </a:rPr>
              <a:t> punya </a:t>
            </a:r>
            <a:r>
              <a:rPr kumimoji="0" lang="en-US" sz="2800" b="1" i="1" u="none" strike="noStrike" kern="1200" cap="none" spc="0" normalizeH="0" baseline="0" noProof="0" dirty="0" err="1">
                <a:ln w="0"/>
                <a:solidFill>
                  <a:prstClr val="black"/>
                </a:solidFill>
                <a:effectLst/>
                <a:uLnTx/>
                <a:uFillTx/>
                <a:latin typeface="Daytona" panose="020B0604030500040204" pitchFamily="34" charset="0"/>
                <a:ea typeface="+mn-ea"/>
                <a:cs typeface="+mn-cs"/>
              </a:rPr>
              <a:t>kerajaan</a:t>
            </a:r>
            <a:r>
              <a:rPr kumimoji="0" lang="en-US" sz="2800" b="1" i="1" u="none" strike="noStrike" kern="1200" cap="none" spc="0" normalizeH="0" baseline="0" noProof="0" dirty="0">
                <a:ln w="0"/>
                <a:solidFill>
                  <a:prstClr val="black"/>
                </a:solidFill>
                <a:effectLst/>
                <a:uLnTx/>
                <a:uFillTx/>
                <a:latin typeface="Daytona" panose="020B0604030500040204" pitchFamily="34" charset="0"/>
                <a:ea typeface="+mn-ea"/>
                <a:cs typeface="+mn-cs"/>
              </a:rPr>
              <a:t> dan </a:t>
            </a:r>
            <a:r>
              <a:rPr kumimoji="0" lang="en-US" sz="2800" b="1" i="1" u="none" strike="noStrike" kern="1200" cap="none" spc="0" normalizeH="0" baseline="0" noProof="0" dirty="0" err="1">
                <a:ln w="0"/>
                <a:solidFill>
                  <a:prstClr val="black"/>
                </a:solidFill>
                <a:effectLst/>
                <a:uLnTx/>
                <a:uFillTx/>
                <a:latin typeface="Daytona" panose="020B0604030500040204" pitchFamily="34" charset="0"/>
                <a:ea typeface="+mn-ea"/>
                <a:cs typeface="+mn-cs"/>
              </a:rPr>
              <a:t>kekuasaan</a:t>
            </a:r>
            <a:endParaRPr kumimoji="0" lang="en-US" sz="2800" b="1" i="1" u="none" strike="noStrike" kern="1200" cap="none" spc="0" normalizeH="0" baseline="0" noProof="0" dirty="0">
              <a:ln w="0"/>
              <a:solidFill>
                <a:prstClr val="black"/>
              </a:solidFill>
              <a:effectLst/>
              <a:uLnTx/>
              <a:uFillTx/>
              <a:latin typeface="Daytona" panose="020B0604030500040204" pitchFamily="34" charset="0"/>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lang="en-US" sz="2800" b="1" i="1" dirty="0">
                <a:ln w="0"/>
                <a:solidFill>
                  <a:prstClr val="black"/>
                </a:solidFill>
                <a:latin typeface="Daytona" panose="020B0604030500040204" pitchFamily="34" charset="0"/>
              </a:rPr>
              <a:t>dan </a:t>
            </a:r>
            <a:r>
              <a:rPr lang="en-US" sz="2800" b="1" i="1" dirty="0" err="1">
                <a:ln w="0"/>
                <a:solidFill>
                  <a:prstClr val="black"/>
                </a:solidFill>
                <a:latin typeface="Daytona" panose="020B0604030500040204" pitchFamily="34" charset="0"/>
              </a:rPr>
              <a:t>kemuliaan</a:t>
            </a:r>
            <a:r>
              <a:rPr lang="en-US" sz="2800" b="1" i="1" dirty="0">
                <a:ln w="0"/>
                <a:solidFill>
                  <a:prstClr val="black"/>
                </a:solidFill>
                <a:latin typeface="Daytona" panose="020B0604030500040204" pitchFamily="34" charset="0"/>
              </a:rPr>
              <a:t> </a:t>
            </a:r>
            <a:r>
              <a:rPr lang="en-US" sz="2800" b="1" i="1" dirty="0" err="1">
                <a:ln w="0"/>
                <a:solidFill>
                  <a:prstClr val="black"/>
                </a:solidFill>
                <a:latin typeface="Daytona" panose="020B0604030500040204" pitchFamily="34" charset="0"/>
              </a:rPr>
              <a:t>sampai</a:t>
            </a:r>
            <a:r>
              <a:rPr lang="en-US" sz="2800" b="1" i="1" dirty="0">
                <a:ln w="0"/>
                <a:solidFill>
                  <a:prstClr val="black"/>
                </a:solidFill>
                <a:latin typeface="Daytona" panose="020B0604030500040204" pitchFamily="34" charset="0"/>
              </a:rPr>
              <a:t> </a:t>
            </a:r>
            <a:r>
              <a:rPr lang="en-US" sz="2800" b="1" i="1" dirty="0" err="1">
                <a:ln w="0"/>
                <a:solidFill>
                  <a:prstClr val="black"/>
                </a:solidFill>
                <a:latin typeface="Daytona" panose="020B0604030500040204" pitchFamily="34" charset="0"/>
              </a:rPr>
              <a:t>s’lama-lamanya</a:t>
            </a:r>
            <a:r>
              <a:rPr lang="en-US" sz="2800" b="1" i="1" dirty="0">
                <a:ln w="0"/>
                <a:solidFill>
                  <a:prstClr val="black"/>
                </a:solidFill>
                <a:latin typeface="Daytona" panose="020B0604030500040204" pitchFamily="34" charset="0"/>
              </a:rPr>
              <a:t>. Amin.</a:t>
            </a:r>
            <a:endParaRPr kumimoji="0" lang="fr-FR" sz="2800" b="1" i="1" u="none" strike="noStrike" kern="1200" cap="none" spc="0" normalizeH="0" baseline="0" noProof="0" dirty="0">
              <a:ln w="0"/>
              <a:solidFill>
                <a:prstClr val="black"/>
              </a:solidFill>
              <a:effectLst/>
              <a:uLnTx/>
              <a:uFillTx/>
              <a:latin typeface="Daytona" panose="020B0604030500040204" pitchFamily="34" charset="0"/>
              <a:ea typeface="+mn-ea"/>
              <a:cs typeface="+mn-cs"/>
            </a:endParaRPr>
          </a:p>
        </p:txBody>
      </p:sp>
    </p:spTree>
    <p:extLst>
      <p:ext uri="{BB962C8B-B14F-4D97-AF65-F5344CB8AC3E}">
        <p14:creationId xmlns:p14="http://schemas.microsoft.com/office/powerpoint/2010/main" val="169065077"/>
      </p:ext>
    </p:extLst>
  </p:cSld>
  <p:clrMapOvr>
    <a:masterClrMapping/>
  </p:clrMapOvr>
  <p:transition>
    <p:fade/>
  </p:transition>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Green Screen Overlay">
            <a:hlinkClick r:id="" action="ppaction://media"/>
            <a:extLst>
              <a:ext uri="{FF2B5EF4-FFF2-40B4-BE49-F238E27FC236}">
                <a16:creationId xmlns:a16="http://schemas.microsoft.com/office/drawing/2014/main" id="{C90003F9-CA64-5424-0F4C-BA04693007A5}"/>
              </a:ext>
            </a:extLst>
          </p:cNvPr>
          <p:cNvPicPr>
            <a:picLocks noGrp="1" noRot="1" noChangeAspect="1" noMove="1" noResize="1" noEditPoints="1" noAdjustHandles="1" noChangeArrowheads="1" noChangeShapeType="1" noCrop="1"/>
          </p:cNvPicPr>
          <p:nvPr>
            <a:videoFile r:link="rId2"/>
            <p:extLst>
              <p:ext uri="{DAA4B4D4-6D71-4841-9C94-3DE7FCFB9230}">
                <p14:media xmlns:p14="http://schemas.microsoft.com/office/powerpoint/2010/main" r:embed="rId1"/>
              </p:ext>
            </p:extLst>
          </p:nvPr>
        </p:nvPicPr>
        <p:blipFill>
          <a:blip r:embed="rId5"/>
          <a:stretch>
            <a:fillRect/>
          </a:stretch>
        </p:blipFill>
        <p:spPr>
          <a:xfrm>
            <a:off x="0" y="-1"/>
            <a:ext cx="12192000" cy="6858000"/>
          </a:xfrm>
          <a:prstGeom prst="rect">
            <a:avLst/>
          </a:prstGeom>
        </p:spPr>
      </p:pic>
      <p:pic>
        <p:nvPicPr>
          <p:cNvPr id="6" name="Picture 5">
            <a:extLst>
              <a:ext uri="{FF2B5EF4-FFF2-40B4-BE49-F238E27FC236}">
                <a16:creationId xmlns:a16="http://schemas.microsoft.com/office/drawing/2014/main" id="{DBF82299-66F8-203C-EAB7-58C375B05777}"/>
              </a:ext>
            </a:extLst>
          </p:cNvPr>
          <p:cNvPicPr>
            <a:picLocks noGrp="1" noRot="1" noChangeAspect="1" noMove="1" noResize="1" noEditPoints="1" noAdjustHandles="1" noChangeArrowheads="1" noChangeShapeType="1" noCrop="1"/>
          </p:cNvPicPr>
          <p:nvPr/>
        </p:nvPicPr>
        <p:blipFill>
          <a:blip r:embed="rId6">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12" name="Rectangle 11">
            <a:extLst>
              <a:ext uri="{FF2B5EF4-FFF2-40B4-BE49-F238E27FC236}">
                <a16:creationId xmlns:a16="http://schemas.microsoft.com/office/drawing/2014/main" id="{31095F5B-0EF1-4FFF-96D1-3A64E1B1597A}"/>
              </a:ext>
            </a:extLst>
          </p:cNvPr>
          <p:cNvSpPr>
            <a:spLocks noGrp="1" noRot="1" noMove="1" noResize="1" noEditPoints="1" noAdjustHandles="1" noChangeArrowheads="1" noChangeShapeType="1"/>
          </p:cNvSpPr>
          <p:nvPr/>
        </p:nvSpPr>
        <p:spPr>
          <a:xfrm>
            <a:off x="0" y="0"/>
            <a:ext cx="12192000" cy="6857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nvGrpSpPr>
          <p:cNvPr id="14" name="Group 13">
            <a:extLst>
              <a:ext uri="{FF2B5EF4-FFF2-40B4-BE49-F238E27FC236}">
                <a16:creationId xmlns:a16="http://schemas.microsoft.com/office/drawing/2014/main" id="{EFEB16A0-434F-4A55-A571-EFA89ACD0694}"/>
              </a:ext>
            </a:extLst>
          </p:cNvPr>
          <p:cNvGrpSpPr/>
          <p:nvPr/>
        </p:nvGrpSpPr>
        <p:grpSpPr>
          <a:xfrm>
            <a:off x="3647890" y="5288568"/>
            <a:ext cx="4089580" cy="564634"/>
            <a:chOff x="3547769" y="5594910"/>
            <a:chExt cx="2517992" cy="564634"/>
          </a:xfrm>
        </p:grpSpPr>
        <p:sp>
          <p:nvSpPr>
            <p:cNvPr id="27" name="Rectangle 26">
              <a:extLst>
                <a:ext uri="{FF2B5EF4-FFF2-40B4-BE49-F238E27FC236}">
                  <a16:creationId xmlns:a16="http://schemas.microsoft.com/office/drawing/2014/main" id="{854902E9-394C-493F-AAE5-0F19767239F1}"/>
                </a:ext>
              </a:extLst>
            </p:cNvPr>
            <p:cNvSpPr/>
            <p:nvPr/>
          </p:nvSpPr>
          <p:spPr>
            <a:xfrm>
              <a:off x="3547772" y="5594910"/>
              <a:ext cx="783862" cy="400110"/>
            </a:xfrm>
            <a:prstGeom prst="rect">
              <a:avLst/>
            </a:prstGeom>
            <a:noFill/>
          </p:spPr>
          <p:txBody>
            <a:bodyPr wrap="none" lIns="91440" tIns="45720" rIns="91440" bIns="4572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w="0"/>
                  <a:solidFill>
                    <a:prstClr val="white"/>
                  </a:solidFill>
                  <a:effectLst/>
                  <a:uLnTx/>
                  <a:uFillTx/>
                  <a:latin typeface="Montserrat SemiBold" panose="00000700000000000000" pitchFamily="2" charset="0"/>
                  <a:ea typeface="+mn-ea"/>
                  <a:cs typeface="+mn-cs"/>
                </a:rPr>
                <a:t>BEKRAT</a:t>
              </a:r>
              <a:endParaRPr kumimoji="0" lang="id-ID" sz="2000" b="0" i="0" u="none" strike="noStrike" kern="1200" cap="none" spc="0" normalizeH="0" baseline="0" noProof="0" dirty="0">
                <a:ln w="0"/>
                <a:solidFill>
                  <a:prstClr val="white"/>
                </a:solidFill>
                <a:effectLst/>
                <a:uLnTx/>
                <a:uFillTx/>
                <a:latin typeface="Montserrat SemiBold" panose="00000700000000000000" pitchFamily="2" charset="0"/>
                <a:ea typeface="+mn-ea"/>
                <a:cs typeface="+mn-cs"/>
              </a:endParaRPr>
            </a:p>
          </p:txBody>
        </p:sp>
        <p:sp>
          <p:nvSpPr>
            <p:cNvPr id="28" name="Rectangle 27">
              <a:extLst>
                <a:ext uri="{FF2B5EF4-FFF2-40B4-BE49-F238E27FC236}">
                  <a16:creationId xmlns:a16="http://schemas.microsoft.com/office/drawing/2014/main" id="{08508F71-ED78-4BC3-832A-C78930F1B964}"/>
                </a:ext>
              </a:extLst>
            </p:cNvPr>
            <p:cNvSpPr/>
            <p:nvPr/>
          </p:nvSpPr>
          <p:spPr>
            <a:xfrm>
              <a:off x="3547769" y="5882545"/>
              <a:ext cx="2517992" cy="276999"/>
            </a:xfrm>
            <a:prstGeom prst="rect">
              <a:avLst/>
            </a:prstGeom>
            <a:noFill/>
          </p:spPr>
          <p:txBody>
            <a:bodyPr wrap="none" lIns="91440" tIns="45720" rIns="91440" bIns="4572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1" u="none" strike="noStrike" kern="1200" cap="none" spc="0" normalizeH="0" baseline="0" noProof="1">
                  <a:ln w="0"/>
                  <a:solidFill>
                    <a:prstClr val="white"/>
                  </a:solidFill>
                  <a:effectLst/>
                  <a:uLnTx/>
                  <a:uFillTx/>
                  <a:latin typeface="Montserrat" panose="00000500000000000000" pitchFamily="2" charset="0"/>
                  <a:ea typeface="+mn-ea"/>
                  <a:cs typeface="+mn-cs"/>
                </a:rPr>
                <a:t>Ibadah Kenaikan Tuhan Yesus – HKBP Jatinegara</a:t>
              </a:r>
              <a:endParaRPr kumimoji="0" lang="id-ID" sz="1200" b="0" i="1" u="none" strike="noStrike" kern="1200" cap="none" spc="0" normalizeH="0" baseline="0" noProof="1">
                <a:ln w="0"/>
                <a:solidFill>
                  <a:prstClr val="white"/>
                </a:solidFill>
                <a:effectLst/>
                <a:uLnTx/>
                <a:uFillTx/>
                <a:latin typeface="Montserrat" panose="00000500000000000000" pitchFamily="2" charset="0"/>
                <a:ea typeface="+mn-ea"/>
                <a:cs typeface="+mn-cs"/>
              </a:endParaRPr>
            </a:p>
          </p:txBody>
        </p:sp>
      </p:grpSp>
      <p:pic>
        <p:nvPicPr>
          <p:cNvPr id="10" name="Picture 9" descr="A blue church with white crosses&#10;&#10;Description automatically generated">
            <a:extLst>
              <a:ext uri="{FF2B5EF4-FFF2-40B4-BE49-F238E27FC236}">
                <a16:creationId xmlns:a16="http://schemas.microsoft.com/office/drawing/2014/main" id="{4E40EFA1-B2C4-0F15-BDF0-0EC2159C70F2}"/>
              </a:ext>
            </a:extLst>
          </p:cNvPr>
          <p:cNvPicPr>
            <a:picLocks noGrp="1" noRot="1" noChangeAspect="1" noMove="1" noResize="1" noEditPoints="1" noAdjustHandles="1" noChangeArrowheads="1" noChangeShapeType="1" noCrop="1"/>
          </p:cNvPicPr>
          <p:nvPr/>
        </p:nvPicPr>
        <p:blipFill>
          <a:blip r:embed="rId7">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2514042" y="5342975"/>
            <a:ext cx="650686" cy="426134"/>
          </a:xfrm>
          <a:prstGeom prst="rect">
            <a:avLst/>
          </a:prstGeom>
          <a:effectLst>
            <a:innerShdw blurRad="114300">
              <a:prstClr val="black">
                <a:alpha val="75000"/>
              </a:prstClr>
            </a:innerShdw>
          </a:effectLst>
        </p:spPr>
      </p:pic>
    </p:spTree>
    <p:extLst>
      <p:ext uri="{BB962C8B-B14F-4D97-AF65-F5344CB8AC3E}">
        <p14:creationId xmlns:p14="http://schemas.microsoft.com/office/powerpoint/2010/main" val="12647259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4672" fill="hold"/>
                                        <p:tgtEl>
                                          <p:spTgt spid="8"/>
                                        </p:tgtEl>
                                      </p:cBhvr>
                                    </p:cmd>
                                  </p:childTnLst>
                                </p:cTn>
                              </p:par>
                              <p:par>
                                <p:cTn id="7" presetID="10" presetClass="entr" presetSubtype="0" fill="hold" nodeType="withEffect">
                                  <p:stCondLst>
                                    <p:cond delay="1750"/>
                                  </p:stCondLst>
                                  <p:childTnLst>
                                    <p:set>
                                      <p:cBhvr>
                                        <p:cTn id="8" dur="1" fill="hold">
                                          <p:stCondLst>
                                            <p:cond delay="0"/>
                                          </p:stCondLst>
                                        </p:cTn>
                                        <p:tgtEl>
                                          <p:spTgt spid="6"/>
                                        </p:tgtEl>
                                        <p:attrNameLst>
                                          <p:attrName>style.visibility</p:attrName>
                                        </p:attrNameLst>
                                      </p:cBhvr>
                                      <p:to>
                                        <p:strVal val="visible"/>
                                      </p:to>
                                    </p:set>
                                    <p:animEffect transition="in" filter="fade">
                                      <p:cBhvr>
                                        <p:cTn id="9" dur="500"/>
                                        <p:tgtEl>
                                          <p:spTgt spid="6"/>
                                        </p:tgtEl>
                                      </p:cBhvr>
                                    </p:animEffect>
                                  </p:childTnLst>
                                </p:cTn>
                              </p:par>
                              <p:par>
                                <p:cTn id="10" presetID="9" presetClass="entr" presetSubtype="0" fill="hold" nodeType="withEffect">
                                  <p:stCondLst>
                                    <p:cond delay="1750"/>
                                  </p:stCondLst>
                                  <p:childTnLst>
                                    <p:set>
                                      <p:cBhvr>
                                        <p:cTn id="11" dur="1" fill="hold">
                                          <p:stCondLst>
                                            <p:cond delay="0"/>
                                          </p:stCondLst>
                                        </p:cTn>
                                        <p:tgtEl>
                                          <p:spTgt spid="14"/>
                                        </p:tgtEl>
                                        <p:attrNameLst>
                                          <p:attrName>style.visibility</p:attrName>
                                        </p:attrNameLst>
                                      </p:cBhvr>
                                      <p:to>
                                        <p:strVal val="visible"/>
                                      </p:to>
                                    </p:set>
                                    <p:animEffect transition="in" filter="dissolve">
                                      <p:cBhvr>
                                        <p:cTn id="12" dur="500"/>
                                        <p:tgtEl>
                                          <p:spTgt spid="14"/>
                                        </p:tgtEl>
                                      </p:cBhvr>
                                    </p:animEffect>
                                  </p:childTnLst>
                                </p:cTn>
                              </p:par>
                              <p:par>
                                <p:cTn id="13" presetID="9" presetClass="entr" presetSubtype="0" fill="hold" nodeType="withEffect">
                                  <p:stCondLst>
                                    <p:cond delay="1750"/>
                                  </p:stCondLst>
                                  <p:childTnLst>
                                    <p:set>
                                      <p:cBhvr>
                                        <p:cTn id="14" dur="1" fill="hold">
                                          <p:stCondLst>
                                            <p:cond delay="0"/>
                                          </p:stCondLst>
                                        </p:cTn>
                                        <p:tgtEl>
                                          <p:spTgt spid="10"/>
                                        </p:tgtEl>
                                        <p:attrNameLst>
                                          <p:attrName>style.visibility</p:attrName>
                                        </p:attrNameLst>
                                      </p:cBhvr>
                                      <p:to>
                                        <p:strVal val="visible"/>
                                      </p:to>
                                    </p:set>
                                    <p:animEffect transition="in" filter="dissolve">
                                      <p:cBhvr>
                                        <p:cTn id="15"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video>
              <p:cMediaNode vol="80000" mute="1">
                <p:cTn id="16" fill="hold" display="0">
                  <p:stCondLst>
                    <p:cond delay="indefinite"/>
                  </p:stCondLst>
                </p:cTn>
                <p:tgtEl>
                  <p:spTgt spid="8"/>
                </p:tgtEl>
              </p:cMediaNode>
            </p:video>
          </p:childTnLst>
        </p:cTn>
      </p:par>
    </p:tnLst>
  </p:timing>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31095F5B-0EF1-4FFF-96D1-3A64E1B1597A}"/>
              </a:ext>
            </a:extLst>
          </p:cNvPr>
          <p:cNvSpPr>
            <a:spLocks noGrp="1" noRot="1" noMove="1" noResize="1" noEditPoints="1" noAdjustHandles="1" noChangeArrowheads="1" noChangeShapeType="1"/>
          </p:cNvSpPr>
          <p:nvPr/>
        </p:nvSpPr>
        <p:spPr>
          <a:xfrm>
            <a:off x="0" y="0"/>
            <a:ext cx="12192000" cy="6857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 name="Rectangle 4">
            <a:extLst>
              <a:ext uri="{FF2B5EF4-FFF2-40B4-BE49-F238E27FC236}">
                <a16:creationId xmlns:a16="http://schemas.microsoft.com/office/drawing/2014/main" id="{1FCE3353-31B6-4E0B-B08D-01F824E02C9C}"/>
              </a:ext>
            </a:extLst>
          </p:cNvPr>
          <p:cNvSpPr>
            <a:spLocks noGrp="1" noRot="1" noMove="1" noResize="1" noEditPoints="1" noAdjustHandles="1" noChangeArrowheads="1" noChangeShapeType="1"/>
          </p:cNvSpPr>
          <p:nvPr/>
        </p:nvSpPr>
        <p:spPr>
          <a:xfrm>
            <a:off x="769620" y="5186053"/>
            <a:ext cx="10652760" cy="1205221"/>
          </a:xfrm>
          <a:prstGeom prst="rect">
            <a:avLst/>
          </a:prstGeom>
          <a:gradFill flip="none" rotWithShape="1">
            <a:gsLst>
              <a:gs pos="50000">
                <a:srgbClr val="DFE7F5"/>
              </a:gs>
              <a:gs pos="0">
                <a:schemeClr val="bg1"/>
              </a:gs>
              <a:gs pos="100000">
                <a:schemeClr val="bg1"/>
              </a:gs>
            </a:gsLst>
            <a:lin ang="81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Rectangle 1">
            <a:extLst>
              <a:ext uri="{FF2B5EF4-FFF2-40B4-BE49-F238E27FC236}">
                <a16:creationId xmlns:a16="http://schemas.microsoft.com/office/drawing/2014/main" id="{9C35FE96-29D3-4A50-94E7-95A0C76BF0D5}"/>
              </a:ext>
            </a:extLst>
          </p:cNvPr>
          <p:cNvSpPr/>
          <p:nvPr/>
        </p:nvSpPr>
        <p:spPr>
          <a:xfrm>
            <a:off x="4298873" y="5527053"/>
            <a:ext cx="3594253" cy="523220"/>
          </a:xfrm>
          <a:prstGeom prst="rect">
            <a:avLst/>
          </a:prstGeom>
          <a:noFill/>
        </p:spPr>
        <p:txBody>
          <a:bodyPr wrap="none" lIns="91440" tIns="45720" rIns="91440" bIns="4572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t-BR" sz="2800" b="1" i="1" u="none" strike="noStrike" kern="1200" cap="none" spc="0" normalizeH="0" baseline="0" noProof="0" dirty="0">
                <a:ln w="0"/>
                <a:solidFill>
                  <a:prstClr val="black"/>
                </a:solidFill>
                <a:effectLst/>
                <a:uLnTx/>
                <a:uFillTx/>
                <a:latin typeface="Daytona" panose="020B0604030500040204" pitchFamily="34" charset="0"/>
                <a:ea typeface="+mn-ea"/>
                <a:cs typeface="Arial" panose="020B0604020202020204" pitchFamily="34" charset="0"/>
              </a:rPr>
              <a:t>Amin. Amin. </a:t>
            </a:r>
            <a:r>
              <a:rPr lang="pt-BR" sz="2800" b="1" i="1" dirty="0">
                <a:ln w="0"/>
                <a:solidFill>
                  <a:prstClr val="black"/>
                </a:solidFill>
                <a:latin typeface="Daytona" panose="020B0604030500040204" pitchFamily="34" charset="0"/>
                <a:cs typeface="Arial" panose="020B0604020202020204" pitchFamily="34" charset="0"/>
              </a:rPr>
              <a:t>Amin.</a:t>
            </a:r>
            <a:endParaRPr kumimoji="0" lang="pt-BR" sz="2800" b="1" i="1" u="none" strike="noStrike" kern="1200" cap="none" spc="0" normalizeH="0" baseline="0" noProof="0" dirty="0">
              <a:ln w="0"/>
              <a:solidFill>
                <a:prstClr val="black"/>
              </a:solidFill>
              <a:effectLst/>
              <a:uLnTx/>
              <a:uFillTx/>
              <a:latin typeface="Daytona" panose="020B0604030500040204" pitchFamily="34" charset="0"/>
              <a:ea typeface="+mn-ea"/>
              <a:cs typeface="Arial" panose="020B0604020202020204" pitchFamily="34" charset="0"/>
            </a:endParaRPr>
          </a:p>
        </p:txBody>
      </p:sp>
      <p:sp>
        <p:nvSpPr>
          <p:cNvPr id="6" name="Rectangle: Top Corners Rounded 5">
            <a:extLst>
              <a:ext uri="{FF2B5EF4-FFF2-40B4-BE49-F238E27FC236}">
                <a16:creationId xmlns:a16="http://schemas.microsoft.com/office/drawing/2014/main" id="{3883AAA7-9B31-4E11-9030-5A1E1B776093}"/>
              </a:ext>
            </a:extLst>
          </p:cNvPr>
          <p:cNvSpPr>
            <a:spLocks noGrp="1" noRot="1" noMove="1" noResize="1" noEditPoints="1" noAdjustHandles="1" noChangeArrowheads="1" noChangeShapeType="1"/>
          </p:cNvSpPr>
          <p:nvPr/>
        </p:nvSpPr>
        <p:spPr>
          <a:xfrm>
            <a:off x="1131528" y="5008797"/>
            <a:ext cx="2377922" cy="355276"/>
          </a:xfrm>
          <a:prstGeom prst="round2SameRect">
            <a:avLst>
              <a:gd name="adj1" fmla="val 0"/>
              <a:gd name="adj2" fmla="val 0"/>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144000" tIns="54000" rIns="144000" bIns="54000" rtlCol="0" anchor="ct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1">
                <a:ln>
                  <a:noFill/>
                </a:ln>
                <a:solidFill>
                  <a:prstClr val="white"/>
                </a:solidFill>
                <a:effectLst/>
                <a:uLnTx/>
                <a:uFillTx/>
                <a:latin typeface="Daytona" panose="020B0604030500040204" pitchFamily="34" charset="0"/>
                <a:ea typeface="+mn-ea"/>
                <a:cs typeface="+mn-cs"/>
              </a:rPr>
              <a:t>semua menyanyikan</a:t>
            </a:r>
            <a:endParaRPr kumimoji="0" lang="id-ID" sz="1600" b="1" i="0" u="none" strike="noStrike" kern="1200" cap="none" spc="0" normalizeH="0" baseline="0" noProof="1">
              <a:ln>
                <a:noFill/>
              </a:ln>
              <a:solidFill>
                <a:prstClr val="white"/>
              </a:solidFill>
              <a:effectLst/>
              <a:uLnTx/>
              <a:uFillTx/>
              <a:latin typeface="Daytona" panose="020B0604030500040204" pitchFamily="34" charset="0"/>
              <a:ea typeface="+mn-ea"/>
              <a:cs typeface="+mn-cs"/>
            </a:endParaRPr>
          </a:p>
        </p:txBody>
      </p:sp>
      <p:sp>
        <p:nvSpPr>
          <p:cNvPr id="3" name="Rectangle 2">
            <a:extLst>
              <a:ext uri="{FF2B5EF4-FFF2-40B4-BE49-F238E27FC236}">
                <a16:creationId xmlns:a16="http://schemas.microsoft.com/office/drawing/2014/main" id="{6D65E329-5D51-92BC-C6BE-DB94F1314BB7}"/>
              </a:ext>
            </a:extLst>
          </p:cNvPr>
          <p:cNvSpPr>
            <a:spLocks noGrp="1" noRot="1" noChangeAspect="1" noMove="1" noResize="1" noEditPoints="1" noAdjustHandles="1" noChangeArrowheads="1" noChangeShapeType="1"/>
          </p:cNvSpPr>
          <p:nvPr/>
        </p:nvSpPr>
        <p:spPr>
          <a:xfrm>
            <a:off x="11269979" y="6241007"/>
            <a:ext cx="152401" cy="150267"/>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 name="Rectangle 3">
            <a:extLst>
              <a:ext uri="{FF2B5EF4-FFF2-40B4-BE49-F238E27FC236}">
                <a16:creationId xmlns:a16="http://schemas.microsoft.com/office/drawing/2014/main" id="{852ECF8B-F1C7-0129-84B7-F282246391EE}"/>
              </a:ext>
            </a:extLst>
          </p:cNvPr>
          <p:cNvSpPr>
            <a:spLocks noGrp="1" noRot="1" noChangeAspect="1" noMove="1" noResize="1" noEditPoints="1" noAdjustHandles="1" noChangeArrowheads="1" noChangeShapeType="1"/>
          </p:cNvSpPr>
          <p:nvPr/>
        </p:nvSpPr>
        <p:spPr>
          <a:xfrm>
            <a:off x="11269978" y="6090740"/>
            <a:ext cx="152401" cy="150267"/>
          </a:xfrm>
          <a:prstGeom prst="rect">
            <a:avLst/>
          </a:prstGeom>
          <a:solidFill>
            <a:schemeClr val="accent2">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 name="Rectangle 7">
            <a:extLst>
              <a:ext uri="{FF2B5EF4-FFF2-40B4-BE49-F238E27FC236}">
                <a16:creationId xmlns:a16="http://schemas.microsoft.com/office/drawing/2014/main" id="{437CD14B-F84B-CCBD-AD1C-E50B3498A7F4}"/>
              </a:ext>
            </a:extLst>
          </p:cNvPr>
          <p:cNvSpPr>
            <a:spLocks noGrp="1" noRot="1" noChangeAspect="1" noMove="1" noResize="1" noEditPoints="1" noAdjustHandles="1" noChangeArrowheads="1" noChangeShapeType="1"/>
          </p:cNvSpPr>
          <p:nvPr/>
        </p:nvSpPr>
        <p:spPr>
          <a:xfrm>
            <a:off x="11117576" y="6241006"/>
            <a:ext cx="152401" cy="150267"/>
          </a:xfrm>
          <a:prstGeom prst="rect">
            <a:avLst/>
          </a:prstGeom>
          <a:solidFill>
            <a:schemeClr val="accent2">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nvGrpSpPr>
          <p:cNvPr id="14" name="Group 13">
            <a:extLst>
              <a:ext uri="{FF2B5EF4-FFF2-40B4-BE49-F238E27FC236}">
                <a16:creationId xmlns:a16="http://schemas.microsoft.com/office/drawing/2014/main" id="{CEBFB613-A8E6-6FA7-2F86-E62DC39CB5DA}"/>
              </a:ext>
            </a:extLst>
          </p:cNvPr>
          <p:cNvGrpSpPr>
            <a:grpSpLocks noGrp="1" noUngrp="1" noRot="1" noChangeAspect="1" noMove="1" noResize="1"/>
          </p:cNvGrpSpPr>
          <p:nvPr/>
        </p:nvGrpSpPr>
        <p:grpSpPr>
          <a:xfrm>
            <a:off x="769620" y="5007634"/>
            <a:ext cx="361909" cy="356839"/>
            <a:chOff x="666745" y="5063939"/>
            <a:chExt cx="304804" cy="300534"/>
          </a:xfrm>
        </p:grpSpPr>
        <p:sp>
          <p:nvSpPr>
            <p:cNvPr id="9" name="Rectangle 8">
              <a:extLst>
                <a:ext uri="{FF2B5EF4-FFF2-40B4-BE49-F238E27FC236}">
                  <a16:creationId xmlns:a16="http://schemas.microsoft.com/office/drawing/2014/main" id="{218C2F43-5253-66F2-C3F3-CBF1B1B1CD75}"/>
                </a:ext>
              </a:extLst>
            </p:cNvPr>
            <p:cNvSpPr>
              <a:spLocks noGrp="1" noRot="1" noChangeAspect="1" noMove="1" noResize="1" noEditPoints="1" noAdjustHandles="1" noChangeArrowheads="1" noChangeShapeType="1"/>
            </p:cNvSpPr>
            <p:nvPr/>
          </p:nvSpPr>
          <p:spPr>
            <a:xfrm>
              <a:off x="819148" y="5214206"/>
              <a:ext cx="152401" cy="150267"/>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Rectangle 9">
              <a:extLst>
                <a:ext uri="{FF2B5EF4-FFF2-40B4-BE49-F238E27FC236}">
                  <a16:creationId xmlns:a16="http://schemas.microsoft.com/office/drawing/2014/main" id="{89676D25-7806-C01C-299F-D68840A576D3}"/>
                </a:ext>
              </a:extLst>
            </p:cNvPr>
            <p:cNvSpPr>
              <a:spLocks noGrp="1" noRot="1" noChangeAspect="1" noMove="1" noResize="1" noEditPoints="1" noAdjustHandles="1" noChangeArrowheads="1" noChangeShapeType="1"/>
            </p:cNvSpPr>
            <p:nvPr/>
          </p:nvSpPr>
          <p:spPr>
            <a:xfrm>
              <a:off x="819147" y="5063939"/>
              <a:ext cx="152401" cy="150267"/>
            </a:xfrm>
            <a:prstGeom prst="rect">
              <a:avLst/>
            </a:prstGeom>
            <a:solidFill>
              <a:schemeClr val="accent2">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Rectangle 12">
              <a:extLst>
                <a:ext uri="{FF2B5EF4-FFF2-40B4-BE49-F238E27FC236}">
                  <a16:creationId xmlns:a16="http://schemas.microsoft.com/office/drawing/2014/main" id="{8A16A0C0-81F7-BDA9-3E79-E9B8D82784F1}"/>
                </a:ext>
              </a:extLst>
            </p:cNvPr>
            <p:cNvSpPr>
              <a:spLocks noGrp="1" noRot="1" noChangeAspect="1" noMove="1" noResize="1" noEditPoints="1" noAdjustHandles="1" noChangeArrowheads="1" noChangeShapeType="1"/>
            </p:cNvSpPr>
            <p:nvPr/>
          </p:nvSpPr>
          <p:spPr>
            <a:xfrm>
              <a:off x="666745" y="5214205"/>
              <a:ext cx="152401" cy="150267"/>
            </a:xfrm>
            <a:prstGeom prst="rect">
              <a:avLst/>
            </a:prstGeom>
            <a:solidFill>
              <a:schemeClr val="accent2">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Tree>
    <p:extLst>
      <p:ext uri="{BB962C8B-B14F-4D97-AF65-F5344CB8AC3E}">
        <p14:creationId xmlns:p14="http://schemas.microsoft.com/office/powerpoint/2010/main" val="2355903373"/>
      </p:ext>
    </p:extLst>
  </p:cSld>
  <p:clrMapOvr>
    <a:masterClrMapping/>
  </p:clrMapOvr>
  <p:transition>
    <p:fade/>
  </p:transition>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31095F5B-0EF1-4FFF-96D1-3A64E1B1597A}"/>
              </a:ext>
            </a:extLst>
          </p:cNvPr>
          <p:cNvSpPr/>
          <p:nvPr/>
        </p:nvSpPr>
        <p:spPr>
          <a:xfrm>
            <a:off x="0" y="0"/>
            <a:ext cx="12192000" cy="6857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Tree>
    <p:extLst>
      <p:ext uri="{BB962C8B-B14F-4D97-AF65-F5344CB8AC3E}">
        <p14:creationId xmlns:p14="http://schemas.microsoft.com/office/powerpoint/2010/main" val="1754757645"/>
      </p:ext>
    </p:extLst>
  </p:cSld>
  <p:clrMapOvr>
    <a:masterClrMapping/>
  </p:clrMapOvr>
  <p:transition>
    <p:fade/>
  </p:transition>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6_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3_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8_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32548</TotalTime>
  <Words>1591</Words>
  <Application>Microsoft Office PowerPoint</Application>
  <PresentationFormat>Widescreen</PresentationFormat>
  <Paragraphs>391</Paragraphs>
  <Slides>121</Slides>
  <Notes>110</Notes>
  <HiddenSlides>0</HiddenSlides>
  <MMClips>35</MMClips>
  <ScaleCrop>false</ScaleCrop>
  <HeadingPairs>
    <vt:vector size="6" baseType="variant">
      <vt:variant>
        <vt:lpstr>Fonts Used</vt:lpstr>
      </vt:variant>
      <vt:variant>
        <vt:i4>7</vt:i4>
      </vt:variant>
      <vt:variant>
        <vt:lpstr>Theme</vt:lpstr>
      </vt:variant>
      <vt:variant>
        <vt:i4>4</vt:i4>
      </vt:variant>
      <vt:variant>
        <vt:lpstr>Slide Titles</vt:lpstr>
      </vt:variant>
      <vt:variant>
        <vt:i4>121</vt:i4>
      </vt:variant>
    </vt:vector>
  </HeadingPairs>
  <TitlesOfParts>
    <vt:vector size="132" baseType="lpstr">
      <vt:lpstr>Montserrat</vt:lpstr>
      <vt:lpstr>Montserrat Medium</vt:lpstr>
      <vt:lpstr>Calibri</vt:lpstr>
      <vt:lpstr>Arial</vt:lpstr>
      <vt:lpstr>Daytona</vt:lpstr>
      <vt:lpstr>Montserrat SemiBold</vt:lpstr>
      <vt:lpstr>Calibri Light</vt:lpstr>
      <vt:lpstr>Office Theme</vt:lpstr>
      <vt:lpstr>6_Office Theme</vt:lpstr>
      <vt:lpstr>3_Office Theme</vt:lpstr>
      <vt:lpstr>8_Office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Manager>Seksi Multimedia HKBP Jatinegara</Manager>
  <Company>HKBP Jatinegara</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Overlay Jumat Agung Bahasa Indonesia</dc:title>
  <dc:subject>File overlay untuk Tata Ibadah Jumat Agung dalam Bahasa Indonesia.</dc:subject>
  <dc:creator>HKBP Jatinegara</dc:creator>
  <cp:lastModifiedBy>Andreas Jordan Paidotua</cp:lastModifiedBy>
  <cp:revision>976</cp:revision>
  <dcterms:created xsi:type="dcterms:W3CDTF">2020-06-05T15:00:35Z</dcterms:created>
  <dcterms:modified xsi:type="dcterms:W3CDTF">2024-05-07T09:09:44Z</dcterms:modified>
  <cp:contentStatus>Final</cp:contentStatus>
  <dc:language>Indonesian; Batak</dc:language>
  <cp:version>2.0.240321.JA</cp:version>
</cp:coreProperties>
</file>